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421A6-4075-4C49-ACF5-1E45B67E6932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04A3D45-AB7A-4103-9D2D-E991C9214900}">
      <dgm:prSet phldrT="[Metin]"/>
      <dgm:spPr/>
      <dgm:t>
        <a:bodyPr/>
        <a:lstStyle/>
        <a:p>
          <a:r>
            <a:rPr lang="tr-TR" dirty="0" smtClean="0"/>
            <a:t>Kendini anlamak,</a:t>
          </a:r>
        </a:p>
        <a:p>
          <a:r>
            <a:rPr lang="tr-TR" dirty="0" smtClean="0"/>
            <a:t>daha iyi</a:t>
          </a:r>
        </a:p>
        <a:p>
          <a:r>
            <a:rPr lang="tr-TR" dirty="0" smtClean="0"/>
            <a:t>tanıtmak.</a:t>
          </a:r>
          <a:endParaRPr lang="tr-TR" dirty="0"/>
        </a:p>
      </dgm:t>
    </dgm:pt>
    <dgm:pt modelId="{DC90F516-1CA4-4521-BCBE-876613CBF5E3}" type="parTrans" cxnId="{EDC65393-A207-44C6-A86C-53481F08E5A3}">
      <dgm:prSet/>
      <dgm:spPr/>
      <dgm:t>
        <a:bodyPr/>
        <a:lstStyle/>
        <a:p>
          <a:endParaRPr lang="tr-TR"/>
        </a:p>
      </dgm:t>
    </dgm:pt>
    <dgm:pt modelId="{3017BC04-366E-4078-919B-A1736679113D}" type="sibTrans" cxnId="{EDC65393-A207-44C6-A86C-53481F08E5A3}">
      <dgm:prSet/>
      <dgm:spPr/>
      <dgm:t>
        <a:bodyPr/>
        <a:lstStyle/>
        <a:p>
          <a:endParaRPr lang="tr-TR"/>
        </a:p>
      </dgm:t>
    </dgm:pt>
    <dgm:pt modelId="{26E4A8DB-A862-4AE6-B8C9-A6F4626AE68A}">
      <dgm:prSet phldrT="[Metin]" custT="1"/>
      <dgm:spPr/>
      <dgm:t>
        <a:bodyPr/>
        <a:lstStyle/>
        <a:p>
          <a:r>
            <a:rPr lang="tr-TR" sz="2000" dirty="0" smtClean="0"/>
            <a:t>Koşullara uygun,</a:t>
          </a:r>
        </a:p>
        <a:p>
          <a:r>
            <a:rPr lang="tr-TR" sz="2000" dirty="0" smtClean="0"/>
            <a:t>gerçekçi, somut</a:t>
          </a:r>
        </a:p>
        <a:p>
          <a:r>
            <a:rPr lang="tr-TR" sz="2000" dirty="0" smtClean="0"/>
            <a:t>kararlar</a:t>
          </a:r>
        </a:p>
        <a:p>
          <a:r>
            <a:rPr lang="tr-TR" sz="2000" dirty="0" smtClean="0"/>
            <a:t>alabilmek.</a:t>
          </a:r>
          <a:endParaRPr lang="tr-TR" sz="2000" dirty="0"/>
        </a:p>
      </dgm:t>
    </dgm:pt>
    <dgm:pt modelId="{9818CDBF-694B-4663-B1A8-1E9C9DE13857}" type="parTrans" cxnId="{87DA313D-28E2-4C2F-8B0F-9C34C8EB8908}">
      <dgm:prSet/>
      <dgm:spPr/>
      <dgm:t>
        <a:bodyPr/>
        <a:lstStyle/>
        <a:p>
          <a:endParaRPr lang="tr-TR"/>
        </a:p>
      </dgm:t>
    </dgm:pt>
    <dgm:pt modelId="{859451FA-FB13-44C0-90CD-06B756988825}" type="sibTrans" cxnId="{87DA313D-28E2-4C2F-8B0F-9C34C8EB8908}">
      <dgm:prSet/>
      <dgm:spPr/>
      <dgm:t>
        <a:bodyPr/>
        <a:lstStyle/>
        <a:p>
          <a:endParaRPr lang="tr-TR"/>
        </a:p>
      </dgm:t>
    </dgm:pt>
    <dgm:pt modelId="{4F33F6EE-55AA-429A-9024-2CAA22A6173E}">
      <dgm:prSet phldrT="[Metin]"/>
      <dgm:spPr/>
      <dgm:t>
        <a:bodyPr/>
        <a:lstStyle/>
        <a:p>
          <a:r>
            <a:rPr lang="tr-TR" dirty="0" smtClean="0"/>
            <a:t>Problemlerle</a:t>
          </a:r>
        </a:p>
        <a:p>
          <a:r>
            <a:rPr lang="tr-TR" dirty="0" smtClean="0"/>
            <a:t>Baş edebilmek ve</a:t>
          </a:r>
        </a:p>
        <a:p>
          <a:r>
            <a:rPr lang="tr-TR" dirty="0" smtClean="0"/>
            <a:t>farklı bakış</a:t>
          </a:r>
        </a:p>
        <a:p>
          <a:r>
            <a:rPr lang="tr-TR" dirty="0" smtClean="0"/>
            <a:t>açılarından</a:t>
          </a:r>
        </a:p>
        <a:p>
          <a:r>
            <a:rPr lang="tr-TR" dirty="0" smtClean="0"/>
            <a:t>düşünebilmek.</a:t>
          </a:r>
          <a:endParaRPr lang="tr-TR" dirty="0"/>
        </a:p>
      </dgm:t>
    </dgm:pt>
    <dgm:pt modelId="{94EACBA2-1B01-4155-AEDE-45422C051EA9}" type="parTrans" cxnId="{6A985B25-0747-4607-AD78-DD2AD11260E5}">
      <dgm:prSet/>
      <dgm:spPr/>
      <dgm:t>
        <a:bodyPr/>
        <a:lstStyle/>
        <a:p>
          <a:endParaRPr lang="tr-TR"/>
        </a:p>
      </dgm:t>
    </dgm:pt>
    <dgm:pt modelId="{35E69619-3605-4C3B-9DC8-46613779F3AB}" type="sibTrans" cxnId="{6A985B25-0747-4607-AD78-DD2AD11260E5}">
      <dgm:prSet/>
      <dgm:spPr/>
      <dgm:t>
        <a:bodyPr/>
        <a:lstStyle/>
        <a:p>
          <a:endParaRPr lang="tr-TR"/>
        </a:p>
      </dgm:t>
    </dgm:pt>
    <dgm:pt modelId="{BA994246-792B-4E58-BF26-70AF5AB14E21}" type="pres">
      <dgm:prSet presAssocID="{6A7421A6-4075-4C49-ACF5-1E45B67E69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E2FA87-11C9-495D-A609-6F6CFAC5D6C3}" type="pres">
      <dgm:prSet presAssocID="{404A3D45-AB7A-4103-9D2D-E991C9214900}" presName="node" presStyleLbl="node1" presStyleIdx="0" presStyleCnt="3" custScaleX="122411" custScaleY="172213" custRadScaleRad="98593" custRadScaleInc="-73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822D2A-9E44-4E6D-80A1-72D536E05972}" type="pres">
      <dgm:prSet presAssocID="{3017BC04-366E-4078-919B-A1736679113D}" presName="sibTrans" presStyleLbl="sibTrans2D1" presStyleIdx="0" presStyleCnt="3"/>
      <dgm:spPr/>
      <dgm:t>
        <a:bodyPr/>
        <a:lstStyle/>
        <a:p>
          <a:endParaRPr lang="tr-TR"/>
        </a:p>
      </dgm:t>
    </dgm:pt>
    <dgm:pt modelId="{F1E90877-9866-42A3-87CB-0A2154D541DD}" type="pres">
      <dgm:prSet presAssocID="{3017BC04-366E-4078-919B-A1736679113D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DE912DDB-0738-476A-AA5F-280202D7EB0A}" type="pres">
      <dgm:prSet presAssocID="{26E4A8DB-A862-4AE6-B8C9-A6F4626AE68A}" presName="node" presStyleLbl="node1" presStyleIdx="1" presStyleCnt="3" custScaleX="121029" custScaleY="1947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F92D12-14AF-4992-9D73-E5D407A4A562}" type="pres">
      <dgm:prSet presAssocID="{859451FA-FB13-44C0-90CD-06B756988825}" presName="sibTrans" presStyleLbl="sibTrans2D1" presStyleIdx="1" presStyleCnt="3"/>
      <dgm:spPr/>
      <dgm:t>
        <a:bodyPr/>
        <a:lstStyle/>
        <a:p>
          <a:endParaRPr lang="tr-TR"/>
        </a:p>
      </dgm:t>
    </dgm:pt>
    <dgm:pt modelId="{3A804569-CFF4-49B1-BB52-5FD9686E993F}" type="pres">
      <dgm:prSet presAssocID="{859451FA-FB13-44C0-90CD-06B756988825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2E049726-D978-4129-8CF3-945C104AA05F}" type="pres">
      <dgm:prSet presAssocID="{4F33F6EE-55AA-429A-9024-2CAA22A6173E}" presName="node" presStyleLbl="node1" presStyleIdx="2" presStyleCnt="3" custScaleX="124271" custScaleY="1902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6A4597-001B-4089-8B99-4ECB8F7CBF32}" type="pres">
      <dgm:prSet presAssocID="{35E69619-3605-4C3B-9DC8-46613779F3AB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245866E-C288-498F-9544-2738173F9341}" type="pres">
      <dgm:prSet presAssocID="{35E69619-3605-4C3B-9DC8-46613779F3AB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6A985B25-0747-4607-AD78-DD2AD11260E5}" srcId="{6A7421A6-4075-4C49-ACF5-1E45B67E6932}" destId="{4F33F6EE-55AA-429A-9024-2CAA22A6173E}" srcOrd="2" destOrd="0" parTransId="{94EACBA2-1B01-4155-AEDE-45422C051EA9}" sibTransId="{35E69619-3605-4C3B-9DC8-46613779F3AB}"/>
    <dgm:cxn modelId="{9C780964-33D7-4E1A-A04D-7853FC2FA35F}" type="presOf" srcId="{859451FA-FB13-44C0-90CD-06B756988825}" destId="{3A804569-CFF4-49B1-BB52-5FD9686E993F}" srcOrd="1" destOrd="0" presId="urn:microsoft.com/office/officeart/2005/8/layout/cycle7"/>
    <dgm:cxn modelId="{4BA0CF77-5FEF-4AC6-A9BA-187738848B0C}" type="presOf" srcId="{4F33F6EE-55AA-429A-9024-2CAA22A6173E}" destId="{2E049726-D978-4129-8CF3-945C104AA05F}" srcOrd="0" destOrd="0" presId="urn:microsoft.com/office/officeart/2005/8/layout/cycle7"/>
    <dgm:cxn modelId="{5AD0E084-64E7-4C76-99ED-DB0966AA249D}" type="presOf" srcId="{404A3D45-AB7A-4103-9D2D-E991C9214900}" destId="{00E2FA87-11C9-495D-A609-6F6CFAC5D6C3}" srcOrd="0" destOrd="0" presId="urn:microsoft.com/office/officeart/2005/8/layout/cycle7"/>
    <dgm:cxn modelId="{87DA313D-28E2-4C2F-8B0F-9C34C8EB8908}" srcId="{6A7421A6-4075-4C49-ACF5-1E45B67E6932}" destId="{26E4A8DB-A862-4AE6-B8C9-A6F4626AE68A}" srcOrd="1" destOrd="0" parTransId="{9818CDBF-694B-4663-B1A8-1E9C9DE13857}" sibTransId="{859451FA-FB13-44C0-90CD-06B756988825}"/>
    <dgm:cxn modelId="{54D7AEDD-CDD5-4987-BE8D-5680D2CC4E2D}" type="presOf" srcId="{3017BC04-366E-4078-919B-A1736679113D}" destId="{F1E90877-9866-42A3-87CB-0A2154D541DD}" srcOrd="1" destOrd="0" presId="urn:microsoft.com/office/officeart/2005/8/layout/cycle7"/>
    <dgm:cxn modelId="{B1F22BFF-9224-434D-A1A8-5AA46A8A3FED}" type="presOf" srcId="{3017BC04-366E-4078-919B-A1736679113D}" destId="{C4822D2A-9E44-4E6D-80A1-72D536E05972}" srcOrd="0" destOrd="0" presId="urn:microsoft.com/office/officeart/2005/8/layout/cycle7"/>
    <dgm:cxn modelId="{411E9B2D-1140-4C2E-9F2F-C87EDFDAB391}" type="presOf" srcId="{859451FA-FB13-44C0-90CD-06B756988825}" destId="{78F92D12-14AF-4992-9D73-E5D407A4A562}" srcOrd="0" destOrd="0" presId="urn:microsoft.com/office/officeart/2005/8/layout/cycle7"/>
    <dgm:cxn modelId="{0F6D9506-F727-43F4-972F-368B066CBF7B}" type="presOf" srcId="{35E69619-3605-4C3B-9DC8-46613779F3AB}" destId="{EB6A4597-001B-4089-8B99-4ECB8F7CBF32}" srcOrd="0" destOrd="0" presId="urn:microsoft.com/office/officeart/2005/8/layout/cycle7"/>
    <dgm:cxn modelId="{95547DE5-EFC1-4925-A4D0-E0F3FD102A38}" type="presOf" srcId="{6A7421A6-4075-4C49-ACF5-1E45B67E6932}" destId="{BA994246-792B-4E58-BF26-70AF5AB14E21}" srcOrd="0" destOrd="0" presId="urn:microsoft.com/office/officeart/2005/8/layout/cycle7"/>
    <dgm:cxn modelId="{1A2AA18A-E1E3-4ABE-B764-A14533CEBDCB}" type="presOf" srcId="{26E4A8DB-A862-4AE6-B8C9-A6F4626AE68A}" destId="{DE912DDB-0738-476A-AA5F-280202D7EB0A}" srcOrd="0" destOrd="0" presId="urn:microsoft.com/office/officeart/2005/8/layout/cycle7"/>
    <dgm:cxn modelId="{5B6697E6-BDE8-4613-B144-C5907E700F8C}" type="presOf" srcId="{35E69619-3605-4C3B-9DC8-46613779F3AB}" destId="{E245866E-C288-498F-9544-2738173F9341}" srcOrd="1" destOrd="0" presId="urn:microsoft.com/office/officeart/2005/8/layout/cycle7"/>
    <dgm:cxn modelId="{EDC65393-A207-44C6-A86C-53481F08E5A3}" srcId="{6A7421A6-4075-4C49-ACF5-1E45B67E6932}" destId="{404A3D45-AB7A-4103-9D2D-E991C9214900}" srcOrd="0" destOrd="0" parTransId="{DC90F516-1CA4-4521-BCBE-876613CBF5E3}" sibTransId="{3017BC04-366E-4078-919B-A1736679113D}"/>
    <dgm:cxn modelId="{2C82AC21-ED48-40AA-BC2E-50CE60D022E7}" type="presParOf" srcId="{BA994246-792B-4E58-BF26-70AF5AB14E21}" destId="{00E2FA87-11C9-495D-A609-6F6CFAC5D6C3}" srcOrd="0" destOrd="0" presId="urn:microsoft.com/office/officeart/2005/8/layout/cycle7"/>
    <dgm:cxn modelId="{A11D1524-9220-46A8-BA4F-DB03F845BEB9}" type="presParOf" srcId="{BA994246-792B-4E58-BF26-70AF5AB14E21}" destId="{C4822D2A-9E44-4E6D-80A1-72D536E05972}" srcOrd="1" destOrd="0" presId="urn:microsoft.com/office/officeart/2005/8/layout/cycle7"/>
    <dgm:cxn modelId="{A3D8E466-2644-428D-8702-ADB118AFF628}" type="presParOf" srcId="{C4822D2A-9E44-4E6D-80A1-72D536E05972}" destId="{F1E90877-9866-42A3-87CB-0A2154D541DD}" srcOrd="0" destOrd="0" presId="urn:microsoft.com/office/officeart/2005/8/layout/cycle7"/>
    <dgm:cxn modelId="{73715190-62D2-4612-83E8-EED27DF20228}" type="presParOf" srcId="{BA994246-792B-4E58-BF26-70AF5AB14E21}" destId="{DE912DDB-0738-476A-AA5F-280202D7EB0A}" srcOrd="2" destOrd="0" presId="urn:microsoft.com/office/officeart/2005/8/layout/cycle7"/>
    <dgm:cxn modelId="{793C0677-7FDC-42DB-BD96-1C114E25897A}" type="presParOf" srcId="{BA994246-792B-4E58-BF26-70AF5AB14E21}" destId="{78F92D12-14AF-4992-9D73-E5D407A4A562}" srcOrd="3" destOrd="0" presId="urn:microsoft.com/office/officeart/2005/8/layout/cycle7"/>
    <dgm:cxn modelId="{BB585005-498E-4D35-A3CF-01616F869008}" type="presParOf" srcId="{78F92D12-14AF-4992-9D73-E5D407A4A562}" destId="{3A804569-CFF4-49B1-BB52-5FD9686E993F}" srcOrd="0" destOrd="0" presId="urn:microsoft.com/office/officeart/2005/8/layout/cycle7"/>
    <dgm:cxn modelId="{71AB56B9-9855-494F-A304-16B180E9CA83}" type="presParOf" srcId="{BA994246-792B-4E58-BF26-70AF5AB14E21}" destId="{2E049726-D978-4129-8CF3-945C104AA05F}" srcOrd="4" destOrd="0" presId="urn:microsoft.com/office/officeart/2005/8/layout/cycle7"/>
    <dgm:cxn modelId="{502879CD-5CA2-4772-9313-2C13F01F59A6}" type="presParOf" srcId="{BA994246-792B-4E58-BF26-70AF5AB14E21}" destId="{EB6A4597-001B-4089-8B99-4ECB8F7CBF32}" srcOrd="5" destOrd="0" presId="urn:microsoft.com/office/officeart/2005/8/layout/cycle7"/>
    <dgm:cxn modelId="{94757340-5D65-41A9-ADDB-6D0575BF49B1}" type="presParOf" srcId="{EB6A4597-001B-4089-8B99-4ECB8F7CBF32}" destId="{E245866E-C288-498F-9544-2738173F934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421A6-4075-4C49-ACF5-1E45B67E6932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04A3D45-AB7A-4103-9D2D-E991C9214900}">
      <dgm:prSet phldrT="[Metin]"/>
      <dgm:spPr/>
      <dgm:t>
        <a:bodyPr/>
        <a:lstStyle/>
        <a:p>
          <a:r>
            <a:rPr lang="tr-TR" dirty="0" smtClean="0"/>
            <a:t>Kapasitesini</a:t>
          </a:r>
        </a:p>
        <a:p>
          <a:r>
            <a:rPr lang="tr-TR" dirty="0" smtClean="0"/>
            <a:t>fark edip uygun</a:t>
          </a:r>
        </a:p>
        <a:p>
          <a:r>
            <a:rPr lang="tr-TR" dirty="0" smtClean="0"/>
            <a:t>düzeyde</a:t>
          </a:r>
        </a:p>
        <a:p>
          <a:r>
            <a:rPr lang="tr-TR" dirty="0" smtClean="0"/>
            <a:t>geliştirebilmek.</a:t>
          </a:r>
          <a:endParaRPr lang="tr-TR" dirty="0"/>
        </a:p>
      </dgm:t>
    </dgm:pt>
    <dgm:pt modelId="{DC90F516-1CA4-4521-BCBE-876613CBF5E3}" type="parTrans" cxnId="{EDC65393-A207-44C6-A86C-53481F08E5A3}">
      <dgm:prSet/>
      <dgm:spPr/>
      <dgm:t>
        <a:bodyPr/>
        <a:lstStyle/>
        <a:p>
          <a:endParaRPr lang="tr-TR"/>
        </a:p>
      </dgm:t>
    </dgm:pt>
    <dgm:pt modelId="{3017BC04-366E-4078-919B-A1736679113D}" type="sibTrans" cxnId="{EDC65393-A207-44C6-A86C-53481F08E5A3}">
      <dgm:prSet/>
      <dgm:spPr/>
      <dgm:t>
        <a:bodyPr/>
        <a:lstStyle/>
        <a:p>
          <a:endParaRPr lang="tr-TR"/>
        </a:p>
      </dgm:t>
    </dgm:pt>
    <dgm:pt modelId="{26E4A8DB-A862-4AE6-B8C9-A6F4626AE68A}">
      <dgm:prSet phldrT="[Metin]" custT="1"/>
      <dgm:spPr/>
      <dgm:t>
        <a:bodyPr/>
        <a:lstStyle/>
        <a:p>
          <a:r>
            <a:rPr lang="tr-TR" sz="2000" dirty="0" smtClean="0"/>
            <a:t>Kendini geliştirmek için gerekli</a:t>
          </a:r>
          <a:endParaRPr lang="tr-TR" sz="2000" dirty="0"/>
        </a:p>
      </dgm:t>
    </dgm:pt>
    <dgm:pt modelId="{9818CDBF-694B-4663-B1A8-1E9C9DE13857}" type="parTrans" cxnId="{87DA313D-28E2-4C2F-8B0F-9C34C8EB8908}">
      <dgm:prSet/>
      <dgm:spPr/>
      <dgm:t>
        <a:bodyPr/>
        <a:lstStyle/>
        <a:p>
          <a:endParaRPr lang="tr-TR"/>
        </a:p>
      </dgm:t>
    </dgm:pt>
    <dgm:pt modelId="{859451FA-FB13-44C0-90CD-06B756988825}" type="sibTrans" cxnId="{87DA313D-28E2-4C2F-8B0F-9C34C8EB8908}">
      <dgm:prSet/>
      <dgm:spPr/>
      <dgm:t>
        <a:bodyPr/>
        <a:lstStyle/>
        <a:p>
          <a:endParaRPr lang="tr-TR"/>
        </a:p>
      </dgm:t>
    </dgm:pt>
    <dgm:pt modelId="{4F33F6EE-55AA-429A-9024-2CAA22A6173E}">
      <dgm:prSet phldrT="[Metin]"/>
      <dgm:spPr/>
      <dgm:t>
        <a:bodyPr/>
        <a:lstStyle/>
        <a:p>
          <a:r>
            <a:rPr lang="tr-TR" dirty="0" smtClean="0"/>
            <a:t>Çevreye daha</a:t>
          </a:r>
        </a:p>
        <a:p>
          <a:r>
            <a:rPr lang="tr-TR" dirty="0" smtClean="0"/>
            <a:t>dengeli ve</a:t>
          </a:r>
        </a:p>
        <a:p>
          <a:r>
            <a:rPr lang="tr-TR" dirty="0" smtClean="0"/>
            <a:t>sağlıklı bir uyum</a:t>
          </a:r>
        </a:p>
        <a:p>
          <a:r>
            <a:rPr lang="tr-TR" dirty="0" smtClean="0"/>
            <a:t>sağlayabilmek.</a:t>
          </a:r>
          <a:endParaRPr lang="tr-TR" dirty="0"/>
        </a:p>
      </dgm:t>
    </dgm:pt>
    <dgm:pt modelId="{94EACBA2-1B01-4155-AEDE-45422C051EA9}" type="parTrans" cxnId="{6A985B25-0747-4607-AD78-DD2AD11260E5}">
      <dgm:prSet/>
      <dgm:spPr/>
      <dgm:t>
        <a:bodyPr/>
        <a:lstStyle/>
        <a:p>
          <a:endParaRPr lang="tr-TR"/>
        </a:p>
      </dgm:t>
    </dgm:pt>
    <dgm:pt modelId="{35E69619-3605-4C3B-9DC8-46613779F3AB}" type="sibTrans" cxnId="{6A985B25-0747-4607-AD78-DD2AD11260E5}">
      <dgm:prSet/>
      <dgm:spPr/>
      <dgm:t>
        <a:bodyPr/>
        <a:lstStyle/>
        <a:p>
          <a:endParaRPr lang="tr-TR"/>
        </a:p>
      </dgm:t>
    </dgm:pt>
    <dgm:pt modelId="{BA994246-792B-4E58-BF26-70AF5AB14E21}" type="pres">
      <dgm:prSet presAssocID="{6A7421A6-4075-4C49-ACF5-1E45B67E69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0E2FA87-11C9-495D-A609-6F6CFAC5D6C3}" type="pres">
      <dgm:prSet presAssocID="{404A3D45-AB7A-4103-9D2D-E991C9214900}" presName="node" presStyleLbl="node1" presStyleIdx="0" presStyleCnt="3" custScaleX="122411" custScaleY="172213" custRadScaleRad="98593" custRadScaleInc="-73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822D2A-9E44-4E6D-80A1-72D536E05972}" type="pres">
      <dgm:prSet presAssocID="{3017BC04-366E-4078-919B-A1736679113D}" presName="sibTrans" presStyleLbl="sibTrans2D1" presStyleIdx="0" presStyleCnt="3"/>
      <dgm:spPr/>
      <dgm:t>
        <a:bodyPr/>
        <a:lstStyle/>
        <a:p>
          <a:endParaRPr lang="tr-TR"/>
        </a:p>
      </dgm:t>
    </dgm:pt>
    <dgm:pt modelId="{F1E90877-9866-42A3-87CB-0A2154D541DD}" type="pres">
      <dgm:prSet presAssocID="{3017BC04-366E-4078-919B-A1736679113D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DE912DDB-0738-476A-AA5F-280202D7EB0A}" type="pres">
      <dgm:prSet presAssocID="{26E4A8DB-A862-4AE6-B8C9-A6F4626AE68A}" presName="node" presStyleLbl="node1" presStyleIdx="1" presStyleCnt="3" custScaleX="121029" custScaleY="1947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F92D12-14AF-4992-9D73-E5D407A4A562}" type="pres">
      <dgm:prSet presAssocID="{859451FA-FB13-44C0-90CD-06B756988825}" presName="sibTrans" presStyleLbl="sibTrans2D1" presStyleIdx="1" presStyleCnt="3"/>
      <dgm:spPr/>
      <dgm:t>
        <a:bodyPr/>
        <a:lstStyle/>
        <a:p>
          <a:endParaRPr lang="tr-TR"/>
        </a:p>
      </dgm:t>
    </dgm:pt>
    <dgm:pt modelId="{3A804569-CFF4-49B1-BB52-5FD9686E993F}" type="pres">
      <dgm:prSet presAssocID="{859451FA-FB13-44C0-90CD-06B756988825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2E049726-D978-4129-8CF3-945C104AA05F}" type="pres">
      <dgm:prSet presAssocID="{4F33F6EE-55AA-429A-9024-2CAA22A6173E}" presName="node" presStyleLbl="node1" presStyleIdx="2" presStyleCnt="3" custScaleX="124271" custScaleY="1902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6A4597-001B-4089-8B99-4ECB8F7CBF32}" type="pres">
      <dgm:prSet presAssocID="{35E69619-3605-4C3B-9DC8-46613779F3AB}" presName="sibTrans" presStyleLbl="sibTrans2D1" presStyleIdx="2" presStyleCnt="3"/>
      <dgm:spPr/>
      <dgm:t>
        <a:bodyPr/>
        <a:lstStyle/>
        <a:p>
          <a:endParaRPr lang="tr-TR"/>
        </a:p>
      </dgm:t>
    </dgm:pt>
    <dgm:pt modelId="{E245866E-C288-498F-9544-2738173F9341}" type="pres">
      <dgm:prSet presAssocID="{35E69619-3605-4C3B-9DC8-46613779F3AB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02A985D0-E3D3-4A16-9F02-EA116009B04D}" type="presOf" srcId="{26E4A8DB-A862-4AE6-B8C9-A6F4626AE68A}" destId="{DE912DDB-0738-476A-AA5F-280202D7EB0A}" srcOrd="0" destOrd="0" presId="urn:microsoft.com/office/officeart/2005/8/layout/cycle7"/>
    <dgm:cxn modelId="{6A985B25-0747-4607-AD78-DD2AD11260E5}" srcId="{6A7421A6-4075-4C49-ACF5-1E45B67E6932}" destId="{4F33F6EE-55AA-429A-9024-2CAA22A6173E}" srcOrd="2" destOrd="0" parTransId="{94EACBA2-1B01-4155-AEDE-45422C051EA9}" sibTransId="{35E69619-3605-4C3B-9DC8-46613779F3AB}"/>
    <dgm:cxn modelId="{C04B4D69-4857-4DFC-ADFC-168D2489B653}" type="presOf" srcId="{3017BC04-366E-4078-919B-A1736679113D}" destId="{C4822D2A-9E44-4E6D-80A1-72D536E05972}" srcOrd="0" destOrd="0" presId="urn:microsoft.com/office/officeart/2005/8/layout/cycle7"/>
    <dgm:cxn modelId="{9637A3C3-5AD4-4B1D-972B-00938E26B7F4}" type="presOf" srcId="{859451FA-FB13-44C0-90CD-06B756988825}" destId="{3A804569-CFF4-49B1-BB52-5FD9686E993F}" srcOrd="1" destOrd="0" presId="urn:microsoft.com/office/officeart/2005/8/layout/cycle7"/>
    <dgm:cxn modelId="{C315CEB0-1DE7-4BCC-895B-6A0C84FEEE83}" type="presOf" srcId="{3017BC04-366E-4078-919B-A1736679113D}" destId="{F1E90877-9866-42A3-87CB-0A2154D541DD}" srcOrd="1" destOrd="0" presId="urn:microsoft.com/office/officeart/2005/8/layout/cycle7"/>
    <dgm:cxn modelId="{87DA313D-28E2-4C2F-8B0F-9C34C8EB8908}" srcId="{6A7421A6-4075-4C49-ACF5-1E45B67E6932}" destId="{26E4A8DB-A862-4AE6-B8C9-A6F4626AE68A}" srcOrd="1" destOrd="0" parTransId="{9818CDBF-694B-4663-B1A8-1E9C9DE13857}" sibTransId="{859451FA-FB13-44C0-90CD-06B756988825}"/>
    <dgm:cxn modelId="{99D01FA9-6CA2-4067-A5F4-5C2214B4D7A3}" type="presOf" srcId="{859451FA-FB13-44C0-90CD-06B756988825}" destId="{78F92D12-14AF-4992-9D73-E5D407A4A562}" srcOrd="0" destOrd="0" presId="urn:microsoft.com/office/officeart/2005/8/layout/cycle7"/>
    <dgm:cxn modelId="{B6317C14-B534-4265-AB2E-53578826A970}" type="presOf" srcId="{6A7421A6-4075-4C49-ACF5-1E45B67E6932}" destId="{BA994246-792B-4E58-BF26-70AF5AB14E21}" srcOrd="0" destOrd="0" presId="urn:microsoft.com/office/officeart/2005/8/layout/cycle7"/>
    <dgm:cxn modelId="{9317E361-A083-4170-B370-677494559AB9}" type="presOf" srcId="{4F33F6EE-55AA-429A-9024-2CAA22A6173E}" destId="{2E049726-D978-4129-8CF3-945C104AA05F}" srcOrd="0" destOrd="0" presId="urn:microsoft.com/office/officeart/2005/8/layout/cycle7"/>
    <dgm:cxn modelId="{F118B64E-B04F-49E2-AB79-8663FE932175}" type="presOf" srcId="{35E69619-3605-4C3B-9DC8-46613779F3AB}" destId="{EB6A4597-001B-4089-8B99-4ECB8F7CBF32}" srcOrd="0" destOrd="0" presId="urn:microsoft.com/office/officeart/2005/8/layout/cycle7"/>
    <dgm:cxn modelId="{EDC65393-A207-44C6-A86C-53481F08E5A3}" srcId="{6A7421A6-4075-4C49-ACF5-1E45B67E6932}" destId="{404A3D45-AB7A-4103-9D2D-E991C9214900}" srcOrd="0" destOrd="0" parTransId="{DC90F516-1CA4-4521-BCBE-876613CBF5E3}" sibTransId="{3017BC04-366E-4078-919B-A1736679113D}"/>
    <dgm:cxn modelId="{95FD8DCA-06AD-4F63-85AB-E16DCDD6EF6A}" type="presOf" srcId="{35E69619-3605-4C3B-9DC8-46613779F3AB}" destId="{E245866E-C288-498F-9544-2738173F9341}" srcOrd="1" destOrd="0" presId="urn:microsoft.com/office/officeart/2005/8/layout/cycle7"/>
    <dgm:cxn modelId="{2AD74887-0B5B-4147-9F1E-7767E2540C75}" type="presOf" srcId="{404A3D45-AB7A-4103-9D2D-E991C9214900}" destId="{00E2FA87-11C9-495D-A609-6F6CFAC5D6C3}" srcOrd="0" destOrd="0" presId="urn:microsoft.com/office/officeart/2005/8/layout/cycle7"/>
    <dgm:cxn modelId="{121433DB-6D58-44CD-BB9C-3EC2944CD6D0}" type="presParOf" srcId="{BA994246-792B-4E58-BF26-70AF5AB14E21}" destId="{00E2FA87-11C9-495D-A609-6F6CFAC5D6C3}" srcOrd="0" destOrd="0" presId="urn:microsoft.com/office/officeart/2005/8/layout/cycle7"/>
    <dgm:cxn modelId="{11952EEE-3053-4A65-921A-71E6FF452851}" type="presParOf" srcId="{BA994246-792B-4E58-BF26-70AF5AB14E21}" destId="{C4822D2A-9E44-4E6D-80A1-72D536E05972}" srcOrd="1" destOrd="0" presId="urn:microsoft.com/office/officeart/2005/8/layout/cycle7"/>
    <dgm:cxn modelId="{201C8B63-2161-4D0A-A481-3CC6B1AB3666}" type="presParOf" srcId="{C4822D2A-9E44-4E6D-80A1-72D536E05972}" destId="{F1E90877-9866-42A3-87CB-0A2154D541DD}" srcOrd="0" destOrd="0" presId="urn:microsoft.com/office/officeart/2005/8/layout/cycle7"/>
    <dgm:cxn modelId="{85DA79BC-06D3-49A8-8AAC-C1BD81F7320C}" type="presParOf" srcId="{BA994246-792B-4E58-BF26-70AF5AB14E21}" destId="{DE912DDB-0738-476A-AA5F-280202D7EB0A}" srcOrd="2" destOrd="0" presId="urn:microsoft.com/office/officeart/2005/8/layout/cycle7"/>
    <dgm:cxn modelId="{E12671D6-DBAD-4B3C-AF8E-2997C84FA94E}" type="presParOf" srcId="{BA994246-792B-4E58-BF26-70AF5AB14E21}" destId="{78F92D12-14AF-4992-9D73-E5D407A4A562}" srcOrd="3" destOrd="0" presId="urn:microsoft.com/office/officeart/2005/8/layout/cycle7"/>
    <dgm:cxn modelId="{868A2BC8-87AD-46F0-858D-8B8A892566BB}" type="presParOf" srcId="{78F92D12-14AF-4992-9D73-E5D407A4A562}" destId="{3A804569-CFF4-49B1-BB52-5FD9686E993F}" srcOrd="0" destOrd="0" presId="urn:microsoft.com/office/officeart/2005/8/layout/cycle7"/>
    <dgm:cxn modelId="{5E4A30C2-02AB-4944-8ABF-81092CC11B63}" type="presParOf" srcId="{BA994246-792B-4E58-BF26-70AF5AB14E21}" destId="{2E049726-D978-4129-8CF3-945C104AA05F}" srcOrd="4" destOrd="0" presId="urn:microsoft.com/office/officeart/2005/8/layout/cycle7"/>
    <dgm:cxn modelId="{12EE1D3D-63E2-4400-93D6-5A02791ED494}" type="presParOf" srcId="{BA994246-792B-4E58-BF26-70AF5AB14E21}" destId="{EB6A4597-001B-4089-8B99-4ECB8F7CBF32}" srcOrd="5" destOrd="0" presId="urn:microsoft.com/office/officeart/2005/8/layout/cycle7"/>
    <dgm:cxn modelId="{6DC477FB-A593-486C-989C-E264795FA0B2}" type="presParOf" srcId="{EB6A4597-001B-4089-8B99-4ECB8F7CBF32}" destId="{E245866E-C288-498F-9544-2738173F934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0E7225-2C4D-4700-85A5-F9173EDE3BCD}" type="doc">
      <dgm:prSet loTypeId="urn:microsoft.com/office/officeart/2005/8/layout/vList3" loCatId="list" qsTypeId="urn:microsoft.com/office/officeart/2005/8/quickstyle/3d1" qsCatId="3D" csTypeId="urn:microsoft.com/office/officeart/2005/8/colors/colorful5" csCatId="colorful" phldr="1"/>
      <dgm:spPr/>
    </dgm:pt>
    <dgm:pt modelId="{92F9E251-CA71-4BD0-879B-D00B90D8AAB4}">
      <dgm:prSet phldrT="[Metin]"/>
      <dgm:spPr/>
      <dgm:t>
        <a:bodyPr/>
        <a:lstStyle/>
        <a:p>
          <a:r>
            <a:rPr lang="tr-TR" dirty="0" smtClean="0"/>
            <a:t>AKADEMİK GELİŞİM</a:t>
          </a:r>
          <a:endParaRPr lang="tr-TR" dirty="0"/>
        </a:p>
      </dgm:t>
    </dgm:pt>
    <dgm:pt modelId="{A70DCA2B-46B4-423A-8A20-C8DED1C3B2EA}" type="parTrans" cxnId="{67444A7F-7B43-4C72-977F-17BA17E3B377}">
      <dgm:prSet/>
      <dgm:spPr/>
      <dgm:t>
        <a:bodyPr/>
        <a:lstStyle/>
        <a:p>
          <a:endParaRPr lang="tr-TR"/>
        </a:p>
      </dgm:t>
    </dgm:pt>
    <dgm:pt modelId="{1E80D366-6259-494E-B272-18A3531B2379}" type="sibTrans" cxnId="{67444A7F-7B43-4C72-977F-17BA17E3B377}">
      <dgm:prSet/>
      <dgm:spPr/>
      <dgm:t>
        <a:bodyPr/>
        <a:lstStyle/>
        <a:p>
          <a:endParaRPr lang="tr-TR"/>
        </a:p>
      </dgm:t>
    </dgm:pt>
    <dgm:pt modelId="{58EDF11B-75B8-4E14-BE32-6153070617D8}">
      <dgm:prSet phldrT="[Metin]"/>
      <dgm:spPr/>
      <dgm:t>
        <a:bodyPr/>
        <a:lstStyle/>
        <a:p>
          <a:r>
            <a:rPr lang="tr-TR" dirty="0" smtClean="0"/>
            <a:t>KARİYER GELİŞİMİ</a:t>
          </a:r>
          <a:endParaRPr lang="tr-TR" dirty="0"/>
        </a:p>
      </dgm:t>
    </dgm:pt>
    <dgm:pt modelId="{721DDBC4-82FA-4F3C-9382-E8FB706C281C}" type="parTrans" cxnId="{CE6313D9-3BAE-4251-897D-580B1D78A3CC}">
      <dgm:prSet/>
      <dgm:spPr/>
      <dgm:t>
        <a:bodyPr/>
        <a:lstStyle/>
        <a:p>
          <a:endParaRPr lang="tr-TR"/>
        </a:p>
      </dgm:t>
    </dgm:pt>
    <dgm:pt modelId="{F13151A2-53C3-461F-B342-4A303007F371}" type="sibTrans" cxnId="{CE6313D9-3BAE-4251-897D-580B1D78A3CC}">
      <dgm:prSet/>
      <dgm:spPr/>
      <dgm:t>
        <a:bodyPr/>
        <a:lstStyle/>
        <a:p>
          <a:endParaRPr lang="tr-TR"/>
        </a:p>
      </dgm:t>
    </dgm:pt>
    <dgm:pt modelId="{5E5B5F62-C87A-4CA1-9027-9385B6E4BECC}">
      <dgm:prSet phldrT="[Metin]"/>
      <dgm:spPr/>
      <dgm:t>
        <a:bodyPr/>
        <a:lstStyle/>
        <a:p>
          <a:r>
            <a:rPr lang="tr-TR" smtClean="0"/>
            <a:t>SOSYAL DUYGUSAL GELİŞİM</a:t>
          </a:r>
          <a:endParaRPr lang="tr-TR" dirty="0"/>
        </a:p>
      </dgm:t>
    </dgm:pt>
    <dgm:pt modelId="{4950A4BA-8B03-4060-94A3-A5037A81382B}" type="parTrans" cxnId="{25E95B5C-8D3C-470E-9905-A9CB5F1E6733}">
      <dgm:prSet/>
      <dgm:spPr/>
      <dgm:t>
        <a:bodyPr/>
        <a:lstStyle/>
        <a:p>
          <a:endParaRPr lang="tr-TR"/>
        </a:p>
      </dgm:t>
    </dgm:pt>
    <dgm:pt modelId="{A224AD09-0EE8-4EA5-80E0-E99F214CDC3B}" type="sibTrans" cxnId="{25E95B5C-8D3C-470E-9905-A9CB5F1E6733}">
      <dgm:prSet/>
      <dgm:spPr/>
      <dgm:t>
        <a:bodyPr/>
        <a:lstStyle/>
        <a:p>
          <a:endParaRPr lang="tr-TR"/>
        </a:p>
      </dgm:t>
    </dgm:pt>
    <dgm:pt modelId="{A4700645-DB33-4855-9CE1-6DAFAE6F386B}" type="pres">
      <dgm:prSet presAssocID="{060E7225-2C4D-4700-85A5-F9173EDE3BCD}" presName="linearFlow" presStyleCnt="0">
        <dgm:presLayoutVars>
          <dgm:dir/>
          <dgm:resizeHandles val="exact"/>
        </dgm:presLayoutVars>
      </dgm:prSet>
      <dgm:spPr/>
    </dgm:pt>
    <dgm:pt modelId="{1B38CEFD-0B51-43D5-8F78-47C59231753C}" type="pres">
      <dgm:prSet presAssocID="{92F9E251-CA71-4BD0-879B-D00B90D8AAB4}" presName="composite" presStyleCnt="0"/>
      <dgm:spPr/>
    </dgm:pt>
    <dgm:pt modelId="{6580D07B-6F19-4CE4-82B9-849A14043407}" type="pres">
      <dgm:prSet presAssocID="{92F9E251-CA71-4BD0-879B-D00B90D8AAB4}" presName="imgShp" presStyleLbl="fgImgPlace1" presStyleIdx="0" presStyleCnt="3"/>
      <dgm:spPr/>
    </dgm:pt>
    <dgm:pt modelId="{007D5E5E-73D1-49DD-B04C-BFDC589AD8F1}" type="pres">
      <dgm:prSet presAssocID="{92F9E251-CA71-4BD0-879B-D00B90D8AAB4}" presName="txShp" presStyleLbl="node1" presStyleIdx="0" presStyleCnt="3" custLinFactNeighborX="-327" custLinFactNeighborY="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B3D600-647C-4054-A974-A9081C45DDB7}" type="pres">
      <dgm:prSet presAssocID="{1E80D366-6259-494E-B272-18A3531B2379}" presName="spacing" presStyleCnt="0"/>
      <dgm:spPr/>
    </dgm:pt>
    <dgm:pt modelId="{82D3C0D1-D576-47A7-927E-6BC48463852E}" type="pres">
      <dgm:prSet presAssocID="{58EDF11B-75B8-4E14-BE32-6153070617D8}" presName="composite" presStyleCnt="0"/>
      <dgm:spPr/>
    </dgm:pt>
    <dgm:pt modelId="{02E7487E-824A-4E37-B9D5-32A84806DF1A}" type="pres">
      <dgm:prSet presAssocID="{58EDF11B-75B8-4E14-BE32-6153070617D8}" presName="imgShp" presStyleLbl="fgImgPlace1" presStyleIdx="1" presStyleCnt="3"/>
      <dgm:spPr/>
    </dgm:pt>
    <dgm:pt modelId="{F6DF5BF5-84E3-44EA-9708-5074CA885CF2}" type="pres">
      <dgm:prSet presAssocID="{58EDF11B-75B8-4E14-BE32-6153070617D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2694DA-AEE2-4ACE-A949-E8BBAF319983}" type="pres">
      <dgm:prSet presAssocID="{F13151A2-53C3-461F-B342-4A303007F371}" presName="spacing" presStyleCnt="0"/>
      <dgm:spPr/>
    </dgm:pt>
    <dgm:pt modelId="{9BF4B1E7-7064-4914-9B89-C4574F7560B0}" type="pres">
      <dgm:prSet presAssocID="{5E5B5F62-C87A-4CA1-9027-9385B6E4BECC}" presName="composite" presStyleCnt="0"/>
      <dgm:spPr/>
    </dgm:pt>
    <dgm:pt modelId="{0C6E1C02-7BB7-49FE-A72F-7830060A3DAE}" type="pres">
      <dgm:prSet presAssocID="{5E5B5F62-C87A-4CA1-9027-9385B6E4BECC}" presName="imgShp" presStyleLbl="fgImgPlace1" presStyleIdx="2" presStyleCnt="3"/>
      <dgm:spPr/>
    </dgm:pt>
    <dgm:pt modelId="{2CE77368-853C-4E27-AF89-9F3F0F3372AF}" type="pres">
      <dgm:prSet presAssocID="{5E5B5F62-C87A-4CA1-9027-9385B6E4BEC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6313D9-3BAE-4251-897D-580B1D78A3CC}" srcId="{060E7225-2C4D-4700-85A5-F9173EDE3BCD}" destId="{58EDF11B-75B8-4E14-BE32-6153070617D8}" srcOrd="1" destOrd="0" parTransId="{721DDBC4-82FA-4F3C-9382-E8FB706C281C}" sibTransId="{F13151A2-53C3-461F-B342-4A303007F371}"/>
    <dgm:cxn modelId="{DE79DB0F-C808-4F6A-B8F8-3C2A0B481092}" type="presOf" srcId="{5E5B5F62-C87A-4CA1-9027-9385B6E4BECC}" destId="{2CE77368-853C-4E27-AF89-9F3F0F3372AF}" srcOrd="0" destOrd="0" presId="urn:microsoft.com/office/officeart/2005/8/layout/vList3"/>
    <dgm:cxn modelId="{0F7AF04F-9761-44CF-B391-654E3A8D4DDA}" type="presOf" srcId="{060E7225-2C4D-4700-85A5-F9173EDE3BCD}" destId="{A4700645-DB33-4855-9CE1-6DAFAE6F386B}" srcOrd="0" destOrd="0" presId="urn:microsoft.com/office/officeart/2005/8/layout/vList3"/>
    <dgm:cxn modelId="{E0C57709-1476-40AA-9E0D-263F537FCDEA}" type="presOf" srcId="{92F9E251-CA71-4BD0-879B-D00B90D8AAB4}" destId="{007D5E5E-73D1-49DD-B04C-BFDC589AD8F1}" srcOrd="0" destOrd="0" presId="urn:microsoft.com/office/officeart/2005/8/layout/vList3"/>
    <dgm:cxn modelId="{F63B4148-A2B2-4BCE-A1A2-FCD3CAE556DE}" type="presOf" srcId="{58EDF11B-75B8-4E14-BE32-6153070617D8}" destId="{F6DF5BF5-84E3-44EA-9708-5074CA885CF2}" srcOrd="0" destOrd="0" presId="urn:microsoft.com/office/officeart/2005/8/layout/vList3"/>
    <dgm:cxn modelId="{67444A7F-7B43-4C72-977F-17BA17E3B377}" srcId="{060E7225-2C4D-4700-85A5-F9173EDE3BCD}" destId="{92F9E251-CA71-4BD0-879B-D00B90D8AAB4}" srcOrd="0" destOrd="0" parTransId="{A70DCA2B-46B4-423A-8A20-C8DED1C3B2EA}" sibTransId="{1E80D366-6259-494E-B272-18A3531B2379}"/>
    <dgm:cxn modelId="{25E95B5C-8D3C-470E-9905-A9CB5F1E6733}" srcId="{060E7225-2C4D-4700-85A5-F9173EDE3BCD}" destId="{5E5B5F62-C87A-4CA1-9027-9385B6E4BECC}" srcOrd="2" destOrd="0" parTransId="{4950A4BA-8B03-4060-94A3-A5037A81382B}" sibTransId="{A224AD09-0EE8-4EA5-80E0-E99F214CDC3B}"/>
    <dgm:cxn modelId="{38791353-4495-4F5D-BE5A-07F900A9953B}" type="presParOf" srcId="{A4700645-DB33-4855-9CE1-6DAFAE6F386B}" destId="{1B38CEFD-0B51-43D5-8F78-47C59231753C}" srcOrd="0" destOrd="0" presId="urn:microsoft.com/office/officeart/2005/8/layout/vList3"/>
    <dgm:cxn modelId="{7E62FB84-F66A-4AE8-BCFF-0EA1F2473B1F}" type="presParOf" srcId="{1B38CEFD-0B51-43D5-8F78-47C59231753C}" destId="{6580D07B-6F19-4CE4-82B9-849A14043407}" srcOrd="0" destOrd="0" presId="urn:microsoft.com/office/officeart/2005/8/layout/vList3"/>
    <dgm:cxn modelId="{D44C729F-CC5F-474E-BF82-11C50B9EF762}" type="presParOf" srcId="{1B38CEFD-0B51-43D5-8F78-47C59231753C}" destId="{007D5E5E-73D1-49DD-B04C-BFDC589AD8F1}" srcOrd="1" destOrd="0" presId="urn:microsoft.com/office/officeart/2005/8/layout/vList3"/>
    <dgm:cxn modelId="{EE21FCE6-ABDA-4531-8FBC-61231E666D31}" type="presParOf" srcId="{A4700645-DB33-4855-9CE1-6DAFAE6F386B}" destId="{D3B3D600-647C-4054-A974-A9081C45DDB7}" srcOrd="1" destOrd="0" presId="urn:microsoft.com/office/officeart/2005/8/layout/vList3"/>
    <dgm:cxn modelId="{3A7DB859-1D06-4347-B89E-0329C321EC18}" type="presParOf" srcId="{A4700645-DB33-4855-9CE1-6DAFAE6F386B}" destId="{82D3C0D1-D576-47A7-927E-6BC48463852E}" srcOrd="2" destOrd="0" presId="urn:microsoft.com/office/officeart/2005/8/layout/vList3"/>
    <dgm:cxn modelId="{463DC7EF-3443-4CE2-93D0-07B6E246C0D0}" type="presParOf" srcId="{82D3C0D1-D576-47A7-927E-6BC48463852E}" destId="{02E7487E-824A-4E37-B9D5-32A84806DF1A}" srcOrd="0" destOrd="0" presId="urn:microsoft.com/office/officeart/2005/8/layout/vList3"/>
    <dgm:cxn modelId="{149D7A04-DA0C-4D78-B6BA-A98D2ECA6420}" type="presParOf" srcId="{82D3C0D1-D576-47A7-927E-6BC48463852E}" destId="{F6DF5BF5-84E3-44EA-9708-5074CA885CF2}" srcOrd="1" destOrd="0" presId="urn:microsoft.com/office/officeart/2005/8/layout/vList3"/>
    <dgm:cxn modelId="{9E48AE8A-ED7D-4432-BAD2-A3E3B1184573}" type="presParOf" srcId="{A4700645-DB33-4855-9CE1-6DAFAE6F386B}" destId="{572694DA-AEE2-4ACE-A949-E8BBAF319983}" srcOrd="3" destOrd="0" presId="urn:microsoft.com/office/officeart/2005/8/layout/vList3"/>
    <dgm:cxn modelId="{3D1703AD-ED5D-4B8F-8C0C-04EC5B8F9818}" type="presParOf" srcId="{A4700645-DB33-4855-9CE1-6DAFAE6F386B}" destId="{9BF4B1E7-7064-4914-9B89-C4574F7560B0}" srcOrd="4" destOrd="0" presId="urn:microsoft.com/office/officeart/2005/8/layout/vList3"/>
    <dgm:cxn modelId="{E17AABEE-89D9-4BF5-936B-D45B7706C86B}" type="presParOf" srcId="{9BF4B1E7-7064-4914-9B89-C4574F7560B0}" destId="{0C6E1C02-7BB7-49FE-A72F-7830060A3DAE}" srcOrd="0" destOrd="0" presId="urn:microsoft.com/office/officeart/2005/8/layout/vList3"/>
    <dgm:cxn modelId="{9C26A631-0D9C-430D-BFC6-2ECFA9D5E5CA}" type="presParOf" srcId="{9BF4B1E7-7064-4914-9B89-C4574F7560B0}" destId="{2CE77368-853C-4E27-AF89-9F3F0F3372A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5E5001-CABD-442D-8ABF-D7AD33E4A4FC}" type="doc">
      <dgm:prSet loTypeId="urn:microsoft.com/office/officeart/2005/8/layout/hierarchy6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79B04FB7-0C45-497F-A106-50A296A0E8F4}">
      <dgm:prSet phldrT="[Metin]"/>
      <dgm:spPr/>
      <dgm:t>
        <a:bodyPr/>
        <a:lstStyle/>
        <a:p>
          <a:r>
            <a:rPr lang="tr-TR" dirty="0" smtClean="0"/>
            <a:t>AKADEMİK GELİŞİM</a:t>
          </a:r>
          <a:endParaRPr lang="tr-TR" dirty="0"/>
        </a:p>
      </dgm:t>
    </dgm:pt>
    <dgm:pt modelId="{4C697F92-9547-424B-A0EF-E9FE0C113F1B}" type="parTrans" cxnId="{CAC6824F-107C-47A8-A6EB-5812017DEDD6}">
      <dgm:prSet/>
      <dgm:spPr/>
      <dgm:t>
        <a:bodyPr/>
        <a:lstStyle/>
        <a:p>
          <a:endParaRPr lang="tr-TR"/>
        </a:p>
      </dgm:t>
    </dgm:pt>
    <dgm:pt modelId="{B107D149-33F1-4C44-B956-BCB5A34268A6}" type="sibTrans" cxnId="{CAC6824F-107C-47A8-A6EB-5812017DEDD6}">
      <dgm:prSet/>
      <dgm:spPr/>
      <dgm:t>
        <a:bodyPr/>
        <a:lstStyle/>
        <a:p>
          <a:endParaRPr lang="tr-TR"/>
        </a:p>
      </dgm:t>
    </dgm:pt>
    <dgm:pt modelId="{85C5B333-E683-4AAA-A755-6171C5AFCFF0}">
      <dgm:prSet phldrT="[Metin]"/>
      <dgm:spPr/>
      <dgm:t>
        <a:bodyPr/>
        <a:lstStyle/>
        <a:p>
          <a:r>
            <a:rPr lang="tr-TR" dirty="0" smtClean="0"/>
            <a:t>MOTİVASYON/</a:t>
          </a:r>
        </a:p>
        <a:p>
          <a:r>
            <a:rPr lang="tr-TR" dirty="0" smtClean="0"/>
            <a:t>İSTEKSİZLİK/</a:t>
          </a:r>
        </a:p>
        <a:p>
          <a:r>
            <a:rPr lang="tr-TR" dirty="0" smtClean="0"/>
            <a:t>ERTELEME</a:t>
          </a:r>
          <a:endParaRPr lang="tr-TR" dirty="0"/>
        </a:p>
      </dgm:t>
    </dgm:pt>
    <dgm:pt modelId="{EEFDBC43-F8F9-48C7-A209-22E186220DFB}" type="parTrans" cxnId="{E3C180F4-8303-4333-9289-A14BF1A38F11}">
      <dgm:prSet/>
      <dgm:spPr/>
      <dgm:t>
        <a:bodyPr/>
        <a:lstStyle/>
        <a:p>
          <a:endParaRPr lang="tr-TR"/>
        </a:p>
      </dgm:t>
    </dgm:pt>
    <dgm:pt modelId="{52818BB9-8168-4D44-BC77-9C4A4029C35A}" type="sibTrans" cxnId="{E3C180F4-8303-4333-9289-A14BF1A38F11}">
      <dgm:prSet/>
      <dgm:spPr/>
      <dgm:t>
        <a:bodyPr/>
        <a:lstStyle/>
        <a:p>
          <a:endParaRPr lang="tr-TR"/>
        </a:p>
      </dgm:t>
    </dgm:pt>
    <dgm:pt modelId="{96E6ABB3-F3A7-47BB-940D-897C2EBB5E18}">
      <dgm:prSet phldrT="[Metin]"/>
      <dgm:spPr/>
      <dgm:t>
        <a:bodyPr/>
        <a:lstStyle/>
        <a:p>
          <a:r>
            <a:rPr lang="tr-TR" dirty="0" smtClean="0"/>
            <a:t>ETKİLİ VE</a:t>
          </a:r>
        </a:p>
        <a:p>
          <a:r>
            <a:rPr lang="tr-TR" dirty="0" smtClean="0"/>
            <a:t>VERİMLİ DERS</a:t>
          </a:r>
        </a:p>
        <a:p>
          <a:r>
            <a:rPr lang="tr-TR" dirty="0" smtClean="0"/>
            <a:t>ÇALIŞMA</a:t>
          </a:r>
          <a:endParaRPr lang="tr-TR" dirty="0"/>
        </a:p>
      </dgm:t>
    </dgm:pt>
    <dgm:pt modelId="{F193F9E0-B1A9-4419-A3BA-20714E3CB8E4}" type="parTrans" cxnId="{BE3DCEA8-01E0-429B-8235-691A8B43B5B4}">
      <dgm:prSet/>
      <dgm:spPr/>
      <dgm:t>
        <a:bodyPr/>
        <a:lstStyle/>
        <a:p>
          <a:endParaRPr lang="tr-TR"/>
        </a:p>
      </dgm:t>
    </dgm:pt>
    <dgm:pt modelId="{97F0C4E0-333F-43A3-BE69-3ECA301DC29D}" type="sibTrans" cxnId="{BE3DCEA8-01E0-429B-8235-691A8B43B5B4}">
      <dgm:prSet/>
      <dgm:spPr/>
      <dgm:t>
        <a:bodyPr/>
        <a:lstStyle/>
        <a:p>
          <a:endParaRPr lang="tr-TR"/>
        </a:p>
      </dgm:t>
    </dgm:pt>
    <dgm:pt modelId="{64D77962-3A1A-4CE9-88FE-FF8D551DBCD5}">
      <dgm:prSet phldrT="[Metin]"/>
      <dgm:spPr/>
      <dgm:t>
        <a:bodyPr/>
        <a:lstStyle/>
        <a:p>
          <a:r>
            <a:rPr lang="tr-TR" dirty="0" smtClean="0"/>
            <a:t>ZAMAN</a:t>
          </a:r>
        </a:p>
        <a:p>
          <a:r>
            <a:rPr lang="tr-TR" dirty="0" smtClean="0"/>
            <a:t>YÖNETİMİ</a:t>
          </a:r>
          <a:endParaRPr lang="tr-TR" dirty="0"/>
        </a:p>
      </dgm:t>
    </dgm:pt>
    <dgm:pt modelId="{86F544B9-8AA4-4233-9BE8-ACAFD9678C49}" type="parTrans" cxnId="{5CC63933-9074-4482-8A72-C9DE1706F3F4}">
      <dgm:prSet/>
      <dgm:spPr/>
      <dgm:t>
        <a:bodyPr/>
        <a:lstStyle/>
        <a:p>
          <a:endParaRPr lang="tr-TR"/>
        </a:p>
      </dgm:t>
    </dgm:pt>
    <dgm:pt modelId="{166BC71E-F148-462F-BFA1-B21D9FB30615}" type="sibTrans" cxnId="{5CC63933-9074-4482-8A72-C9DE1706F3F4}">
      <dgm:prSet/>
      <dgm:spPr/>
      <dgm:t>
        <a:bodyPr/>
        <a:lstStyle/>
        <a:p>
          <a:endParaRPr lang="tr-TR"/>
        </a:p>
      </dgm:t>
    </dgm:pt>
    <dgm:pt modelId="{A1065095-11CE-4EA4-83FC-CB66550A052A}">
      <dgm:prSet/>
      <dgm:spPr/>
      <dgm:t>
        <a:bodyPr/>
        <a:lstStyle/>
        <a:p>
          <a:r>
            <a:rPr lang="tr-TR" dirty="0" smtClean="0"/>
            <a:t>ÖĞRENMEYİ ETKİLEYEN FAKTÖRLER, BAŞARISIZLIK NEDENLERİ</a:t>
          </a:r>
          <a:endParaRPr lang="tr-TR" dirty="0"/>
        </a:p>
      </dgm:t>
    </dgm:pt>
    <dgm:pt modelId="{0157C977-EAAC-4A03-AB0C-DA63CCEA5423}" type="parTrans" cxnId="{39A925AE-329D-4C7C-89C7-CEBE0E74AAC1}">
      <dgm:prSet/>
      <dgm:spPr/>
      <dgm:t>
        <a:bodyPr/>
        <a:lstStyle/>
        <a:p>
          <a:endParaRPr lang="tr-TR"/>
        </a:p>
      </dgm:t>
    </dgm:pt>
    <dgm:pt modelId="{CC9373B2-4449-4154-A230-709898AF1DD1}" type="sibTrans" cxnId="{39A925AE-329D-4C7C-89C7-CEBE0E74AAC1}">
      <dgm:prSet/>
      <dgm:spPr/>
      <dgm:t>
        <a:bodyPr/>
        <a:lstStyle/>
        <a:p>
          <a:endParaRPr lang="tr-TR"/>
        </a:p>
      </dgm:t>
    </dgm:pt>
    <dgm:pt modelId="{A0126E82-AEE2-4B59-8CE0-A7453BFCD475}">
      <dgm:prSet/>
      <dgm:spPr/>
      <dgm:t>
        <a:bodyPr/>
        <a:lstStyle/>
        <a:p>
          <a:r>
            <a:rPr lang="tr-TR" dirty="0" smtClean="0"/>
            <a:t>SINAV KAYGISI</a:t>
          </a:r>
          <a:endParaRPr lang="tr-TR" dirty="0"/>
        </a:p>
      </dgm:t>
    </dgm:pt>
    <dgm:pt modelId="{5ACE9D85-6A5B-47A6-ADDA-B267C5A7176B}" type="parTrans" cxnId="{D73FD1E7-C0F9-4E8F-B27E-10B7C66FA469}">
      <dgm:prSet/>
      <dgm:spPr/>
      <dgm:t>
        <a:bodyPr/>
        <a:lstStyle/>
        <a:p>
          <a:endParaRPr lang="tr-TR"/>
        </a:p>
      </dgm:t>
    </dgm:pt>
    <dgm:pt modelId="{34A7EF59-3577-4106-B7CA-C01ACCDCC1C4}" type="sibTrans" cxnId="{D73FD1E7-C0F9-4E8F-B27E-10B7C66FA469}">
      <dgm:prSet/>
      <dgm:spPr/>
      <dgm:t>
        <a:bodyPr/>
        <a:lstStyle/>
        <a:p>
          <a:endParaRPr lang="tr-TR"/>
        </a:p>
      </dgm:t>
    </dgm:pt>
    <dgm:pt modelId="{F30701C5-4338-41DA-AF35-5AA6D47D99D8}">
      <dgm:prSet/>
      <dgm:spPr/>
      <dgm:t>
        <a:bodyPr/>
        <a:lstStyle/>
        <a:p>
          <a:r>
            <a:rPr lang="tr-TR" dirty="0" smtClean="0"/>
            <a:t>OKUMA ALIŞKANLIĞI</a:t>
          </a:r>
          <a:endParaRPr lang="tr-TR" dirty="0"/>
        </a:p>
      </dgm:t>
    </dgm:pt>
    <dgm:pt modelId="{A064470D-AC59-4DB3-8B82-36A881AC204C}" type="parTrans" cxnId="{99C7D24F-9292-4184-A8DE-B521B45E6A6D}">
      <dgm:prSet/>
      <dgm:spPr/>
      <dgm:t>
        <a:bodyPr/>
        <a:lstStyle/>
        <a:p>
          <a:endParaRPr lang="tr-TR"/>
        </a:p>
      </dgm:t>
    </dgm:pt>
    <dgm:pt modelId="{F2E3B668-50EC-440D-AC82-9B75DF993720}" type="sibTrans" cxnId="{99C7D24F-9292-4184-A8DE-B521B45E6A6D}">
      <dgm:prSet/>
      <dgm:spPr/>
      <dgm:t>
        <a:bodyPr/>
        <a:lstStyle/>
        <a:p>
          <a:endParaRPr lang="tr-TR"/>
        </a:p>
      </dgm:t>
    </dgm:pt>
    <dgm:pt modelId="{CD1A7962-8778-4AAB-B8ED-ACDEC0B33EFB}" type="pres">
      <dgm:prSet presAssocID="{915E5001-CABD-442D-8ABF-D7AD33E4A4F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4B9CEAB-0883-4CBB-BCD8-54B116531BFE}" type="pres">
      <dgm:prSet presAssocID="{915E5001-CABD-442D-8ABF-D7AD33E4A4FC}" presName="hierFlow" presStyleCnt="0"/>
      <dgm:spPr/>
    </dgm:pt>
    <dgm:pt modelId="{F0523D3A-6B48-46A1-8451-EC39694BE348}" type="pres">
      <dgm:prSet presAssocID="{915E5001-CABD-442D-8ABF-D7AD33E4A4F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C4BF9CD-8A21-4AB9-8C7D-ED55A043018E}" type="pres">
      <dgm:prSet presAssocID="{79B04FB7-0C45-497F-A106-50A296A0E8F4}" presName="Name14" presStyleCnt="0"/>
      <dgm:spPr/>
    </dgm:pt>
    <dgm:pt modelId="{B1B1BC9A-73E1-4519-82B8-181AED77EFF6}" type="pres">
      <dgm:prSet presAssocID="{79B04FB7-0C45-497F-A106-50A296A0E8F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30DB25-D9AC-48F9-8113-ED7736F58251}" type="pres">
      <dgm:prSet presAssocID="{79B04FB7-0C45-497F-A106-50A296A0E8F4}" presName="hierChild2" presStyleCnt="0"/>
      <dgm:spPr/>
    </dgm:pt>
    <dgm:pt modelId="{F3383E22-8BB8-4C5B-8736-81E02A1A9402}" type="pres">
      <dgm:prSet presAssocID="{EEFDBC43-F8F9-48C7-A209-22E186220DFB}" presName="Name19" presStyleLbl="parChTrans1D2" presStyleIdx="0" presStyleCnt="3"/>
      <dgm:spPr/>
      <dgm:t>
        <a:bodyPr/>
        <a:lstStyle/>
        <a:p>
          <a:endParaRPr lang="tr-TR"/>
        </a:p>
      </dgm:t>
    </dgm:pt>
    <dgm:pt modelId="{4F32209C-26C1-4A98-8072-2B870756029E}" type="pres">
      <dgm:prSet presAssocID="{85C5B333-E683-4AAA-A755-6171C5AFCFF0}" presName="Name21" presStyleCnt="0"/>
      <dgm:spPr/>
    </dgm:pt>
    <dgm:pt modelId="{92B5D237-2CE7-4C01-A9EC-19C603C5347C}" type="pres">
      <dgm:prSet presAssocID="{85C5B333-E683-4AAA-A755-6171C5AFCFF0}" presName="level2Shape" presStyleLbl="node2" presStyleIdx="0" presStyleCnt="3"/>
      <dgm:spPr/>
      <dgm:t>
        <a:bodyPr/>
        <a:lstStyle/>
        <a:p>
          <a:endParaRPr lang="tr-TR"/>
        </a:p>
      </dgm:t>
    </dgm:pt>
    <dgm:pt modelId="{637D33BA-49F2-4667-96ED-E272633AFB67}" type="pres">
      <dgm:prSet presAssocID="{85C5B333-E683-4AAA-A755-6171C5AFCFF0}" presName="hierChild3" presStyleCnt="0"/>
      <dgm:spPr/>
    </dgm:pt>
    <dgm:pt modelId="{2A5602B4-17FB-4F8A-B7F1-2939F333FCF1}" type="pres">
      <dgm:prSet presAssocID="{0157C977-EAAC-4A03-AB0C-DA63CCEA5423}" presName="Name19" presStyleLbl="parChTrans1D3" presStyleIdx="0" presStyleCnt="3"/>
      <dgm:spPr/>
      <dgm:t>
        <a:bodyPr/>
        <a:lstStyle/>
        <a:p>
          <a:endParaRPr lang="tr-TR"/>
        </a:p>
      </dgm:t>
    </dgm:pt>
    <dgm:pt modelId="{48DD8D4D-4105-404B-981D-7F26253D19C2}" type="pres">
      <dgm:prSet presAssocID="{A1065095-11CE-4EA4-83FC-CB66550A052A}" presName="Name21" presStyleCnt="0"/>
      <dgm:spPr/>
    </dgm:pt>
    <dgm:pt modelId="{67CF20BA-92CF-4435-836C-AF4B0A00B794}" type="pres">
      <dgm:prSet presAssocID="{A1065095-11CE-4EA4-83FC-CB66550A052A}" presName="level2Shape" presStyleLbl="node3" presStyleIdx="0" presStyleCnt="3"/>
      <dgm:spPr/>
      <dgm:t>
        <a:bodyPr/>
        <a:lstStyle/>
        <a:p>
          <a:endParaRPr lang="tr-TR"/>
        </a:p>
      </dgm:t>
    </dgm:pt>
    <dgm:pt modelId="{5F83BA49-A0B2-46EA-AB5F-9DFDB7D490B7}" type="pres">
      <dgm:prSet presAssocID="{A1065095-11CE-4EA4-83FC-CB66550A052A}" presName="hierChild3" presStyleCnt="0"/>
      <dgm:spPr/>
    </dgm:pt>
    <dgm:pt modelId="{BE876735-6500-4FC9-8B5A-592CBE68280D}" type="pres">
      <dgm:prSet presAssocID="{F193F9E0-B1A9-4419-A3BA-20714E3CB8E4}" presName="Name19" presStyleLbl="parChTrans1D2" presStyleIdx="1" presStyleCnt="3"/>
      <dgm:spPr/>
      <dgm:t>
        <a:bodyPr/>
        <a:lstStyle/>
        <a:p>
          <a:endParaRPr lang="tr-TR"/>
        </a:p>
      </dgm:t>
    </dgm:pt>
    <dgm:pt modelId="{3B970251-AB22-435B-92C7-A83E0910B1D8}" type="pres">
      <dgm:prSet presAssocID="{96E6ABB3-F3A7-47BB-940D-897C2EBB5E18}" presName="Name21" presStyleCnt="0"/>
      <dgm:spPr/>
    </dgm:pt>
    <dgm:pt modelId="{84DB017D-1584-4773-BDFD-B0C2A01BA9CE}" type="pres">
      <dgm:prSet presAssocID="{96E6ABB3-F3A7-47BB-940D-897C2EBB5E18}" presName="level2Shape" presStyleLbl="node2" presStyleIdx="1" presStyleCnt="3"/>
      <dgm:spPr/>
      <dgm:t>
        <a:bodyPr/>
        <a:lstStyle/>
        <a:p>
          <a:endParaRPr lang="tr-TR"/>
        </a:p>
      </dgm:t>
    </dgm:pt>
    <dgm:pt modelId="{7372FE65-4CD1-48E7-9527-2428104C0713}" type="pres">
      <dgm:prSet presAssocID="{96E6ABB3-F3A7-47BB-940D-897C2EBB5E18}" presName="hierChild3" presStyleCnt="0"/>
      <dgm:spPr/>
    </dgm:pt>
    <dgm:pt modelId="{ECABCF6D-9E13-4EBF-8A93-6F8E3D189F9F}" type="pres">
      <dgm:prSet presAssocID="{5ACE9D85-6A5B-47A6-ADDA-B267C5A7176B}" presName="Name19" presStyleLbl="parChTrans1D3" presStyleIdx="1" presStyleCnt="3"/>
      <dgm:spPr/>
      <dgm:t>
        <a:bodyPr/>
        <a:lstStyle/>
        <a:p>
          <a:endParaRPr lang="tr-TR"/>
        </a:p>
      </dgm:t>
    </dgm:pt>
    <dgm:pt modelId="{61946ED9-176E-48C7-A59B-8602CBFD6DF1}" type="pres">
      <dgm:prSet presAssocID="{A0126E82-AEE2-4B59-8CE0-A7453BFCD475}" presName="Name21" presStyleCnt="0"/>
      <dgm:spPr/>
    </dgm:pt>
    <dgm:pt modelId="{A82BBFD7-71A5-43B0-AA5A-A5F257124310}" type="pres">
      <dgm:prSet presAssocID="{A0126E82-AEE2-4B59-8CE0-A7453BFCD475}" presName="level2Shape" presStyleLbl="node3" presStyleIdx="1" presStyleCnt="3"/>
      <dgm:spPr/>
      <dgm:t>
        <a:bodyPr/>
        <a:lstStyle/>
        <a:p>
          <a:endParaRPr lang="tr-TR"/>
        </a:p>
      </dgm:t>
    </dgm:pt>
    <dgm:pt modelId="{30931CE8-BB20-4F39-9525-A898F65A180B}" type="pres">
      <dgm:prSet presAssocID="{A0126E82-AEE2-4B59-8CE0-A7453BFCD475}" presName="hierChild3" presStyleCnt="0"/>
      <dgm:spPr/>
    </dgm:pt>
    <dgm:pt modelId="{E18A8007-8EF7-4D95-9B8B-400586518BAA}" type="pres">
      <dgm:prSet presAssocID="{86F544B9-8AA4-4233-9BE8-ACAFD9678C49}" presName="Name19" presStyleLbl="parChTrans1D2" presStyleIdx="2" presStyleCnt="3"/>
      <dgm:spPr/>
      <dgm:t>
        <a:bodyPr/>
        <a:lstStyle/>
        <a:p>
          <a:endParaRPr lang="tr-TR"/>
        </a:p>
      </dgm:t>
    </dgm:pt>
    <dgm:pt modelId="{3FD7B376-52BD-4C40-A618-BD165138A1F9}" type="pres">
      <dgm:prSet presAssocID="{64D77962-3A1A-4CE9-88FE-FF8D551DBCD5}" presName="Name21" presStyleCnt="0"/>
      <dgm:spPr/>
    </dgm:pt>
    <dgm:pt modelId="{C553ED5B-1BE4-4078-8A5C-9A2445540F2A}" type="pres">
      <dgm:prSet presAssocID="{64D77962-3A1A-4CE9-88FE-FF8D551DBCD5}" presName="level2Shape" presStyleLbl="node2" presStyleIdx="2" presStyleCnt="3"/>
      <dgm:spPr/>
      <dgm:t>
        <a:bodyPr/>
        <a:lstStyle/>
        <a:p>
          <a:endParaRPr lang="tr-TR"/>
        </a:p>
      </dgm:t>
    </dgm:pt>
    <dgm:pt modelId="{4201D855-131B-48EC-8DB4-424E188BA5BF}" type="pres">
      <dgm:prSet presAssocID="{64D77962-3A1A-4CE9-88FE-FF8D551DBCD5}" presName="hierChild3" presStyleCnt="0"/>
      <dgm:spPr/>
    </dgm:pt>
    <dgm:pt modelId="{74930946-2061-42FC-B3D4-5E666D7E0DDC}" type="pres">
      <dgm:prSet presAssocID="{A064470D-AC59-4DB3-8B82-36A881AC204C}" presName="Name19" presStyleLbl="parChTrans1D3" presStyleIdx="2" presStyleCnt="3"/>
      <dgm:spPr/>
      <dgm:t>
        <a:bodyPr/>
        <a:lstStyle/>
        <a:p>
          <a:endParaRPr lang="tr-TR"/>
        </a:p>
      </dgm:t>
    </dgm:pt>
    <dgm:pt modelId="{38339431-71DF-43D4-A600-9894D9557423}" type="pres">
      <dgm:prSet presAssocID="{F30701C5-4338-41DA-AF35-5AA6D47D99D8}" presName="Name21" presStyleCnt="0"/>
      <dgm:spPr/>
    </dgm:pt>
    <dgm:pt modelId="{F6720ABB-24C1-4CEB-9142-A6FAE518121A}" type="pres">
      <dgm:prSet presAssocID="{F30701C5-4338-41DA-AF35-5AA6D47D99D8}" presName="level2Shape" presStyleLbl="node3" presStyleIdx="2" presStyleCnt="3"/>
      <dgm:spPr/>
      <dgm:t>
        <a:bodyPr/>
        <a:lstStyle/>
        <a:p>
          <a:endParaRPr lang="tr-TR"/>
        </a:p>
      </dgm:t>
    </dgm:pt>
    <dgm:pt modelId="{59372F0D-82BF-455F-B22F-E126CAAB5707}" type="pres">
      <dgm:prSet presAssocID="{F30701C5-4338-41DA-AF35-5AA6D47D99D8}" presName="hierChild3" presStyleCnt="0"/>
      <dgm:spPr/>
    </dgm:pt>
    <dgm:pt modelId="{81008681-2D54-4241-B4F7-7983478B8E58}" type="pres">
      <dgm:prSet presAssocID="{915E5001-CABD-442D-8ABF-D7AD33E4A4FC}" presName="bgShapesFlow" presStyleCnt="0"/>
      <dgm:spPr/>
    </dgm:pt>
  </dgm:ptLst>
  <dgm:cxnLst>
    <dgm:cxn modelId="{E6A21909-1CA9-4659-A895-414F4FD1D45F}" type="presOf" srcId="{A0126E82-AEE2-4B59-8CE0-A7453BFCD475}" destId="{A82BBFD7-71A5-43B0-AA5A-A5F257124310}" srcOrd="0" destOrd="0" presId="urn:microsoft.com/office/officeart/2005/8/layout/hierarchy6"/>
    <dgm:cxn modelId="{7C98AC0A-6AFD-44D9-B6E4-798582CAC4E0}" type="presOf" srcId="{EEFDBC43-F8F9-48C7-A209-22E186220DFB}" destId="{F3383E22-8BB8-4C5B-8736-81E02A1A9402}" srcOrd="0" destOrd="0" presId="urn:microsoft.com/office/officeart/2005/8/layout/hierarchy6"/>
    <dgm:cxn modelId="{E4DBB2C3-7A96-48E9-82BD-167059138161}" type="presOf" srcId="{A064470D-AC59-4DB3-8B82-36A881AC204C}" destId="{74930946-2061-42FC-B3D4-5E666D7E0DDC}" srcOrd="0" destOrd="0" presId="urn:microsoft.com/office/officeart/2005/8/layout/hierarchy6"/>
    <dgm:cxn modelId="{D73FD1E7-C0F9-4E8F-B27E-10B7C66FA469}" srcId="{96E6ABB3-F3A7-47BB-940D-897C2EBB5E18}" destId="{A0126E82-AEE2-4B59-8CE0-A7453BFCD475}" srcOrd="0" destOrd="0" parTransId="{5ACE9D85-6A5B-47A6-ADDA-B267C5A7176B}" sibTransId="{34A7EF59-3577-4106-B7CA-C01ACCDCC1C4}"/>
    <dgm:cxn modelId="{CAC6824F-107C-47A8-A6EB-5812017DEDD6}" srcId="{915E5001-CABD-442D-8ABF-D7AD33E4A4FC}" destId="{79B04FB7-0C45-497F-A106-50A296A0E8F4}" srcOrd="0" destOrd="0" parTransId="{4C697F92-9547-424B-A0EF-E9FE0C113F1B}" sibTransId="{B107D149-33F1-4C44-B956-BCB5A34268A6}"/>
    <dgm:cxn modelId="{BB8A4543-587E-4D08-B18E-3EFD0A6632E7}" type="presOf" srcId="{79B04FB7-0C45-497F-A106-50A296A0E8F4}" destId="{B1B1BC9A-73E1-4519-82B8-181AED77EFF6}" srcOrd="0" destOrd="0" presId="urn:microsoft.com/office/officeart/2005/8/layout/hierarchy6"/>
    <dgm:cxn modelId="{ED2B78A7-6F6C-4C1F-8375-D4DF32D355CA}" type="presOf" srcId="{85C5B333-E683-4AAA-A755-6171C5AFCFF0}" destId="{92B5D237-2CE7-4C01-A9EC-19C603C5347C}" srcOrd="0" destOrd="0" presId="urn:microsoft.com/office/officeart/2005/8/layout/hierarchy6"/>
    <dgm:cxn modelId="{FD5304D1-8D08-430C-9D0A-716E24C5672A}" type="presOf" srcId="{F30701C5-4338-41DA-AF35-5AA6D47D99D8}" destId="{F6720ABB-24C1-4CEB-9142-A6FAE518121A}" srcOrd="0" destOrd="0" presId="urn:microsoft.com/office/officeart/2005/8/layout/hierarchy6"/>
    <dgm:cxn modelId="{E3C180F4-8303-4333-9289-A14BF1A38F11}" srcId="{79B04FB7-0C45-497F-A106-50A296A0E8F4}" destId="{85C5B333-E683-4AAA-A755-6171C5AFCFF0}" srcOrd="0" destOrd="0" parTransId="{EEFDBC43-F8F9-48C7-A209-22E186220DFB}" sibTransId="{52818BB9-8168-4D44-BC77-9C4A4029C35A}"/>
    <dgm:cxn modelId="{39A925AE-329D-4C7C-89C7-CEBE0E74AAC1}" srcId="{85C5B333-E683-4AAA-A755-6171C5AFCFF0}" destId="{A1065095-11CE-4EA4-83FC-CB66550A052A}" srcOrd="0" destOrd="0" parTransId="{0157C977-EAAC-4A03-AB0C-DA63CCEA5423}" sibTransId="{CC9373B2-4449-4154-A230-709898AF1DD1}"/>
    <dgm:cxn modelId="{99C7D24F-9292-4184-A8DE-B521B45E6A6D}" srcId="{64D77962-3A1A-4CE9-88FE-FF8D551DBCD5}" destId="{F30701C5-4338-41DA-AF35-5AA6D47D99D8}" srcOrd="0" destOrd="0" parTransId="{A064470D-AC59-4DB3-8B82-36A881AC204C}" sibTransId="{F2E3B668-50EC-440D-AC82-9B75DF993720}"/>
    <dgm:cxn modelId="{7DFF4B62-0273-4D89-9E6D-4415631B8006}" type="presOf" srcId="{A1065095-11CE-4EA4-83FC-CB66550A052A}" destId="{67CF20BA-92CF-4435-836C-AF4B0A00B794}" srcOrd="0" destOrd="0" presId="urn:microsoft.com/office/officeart/2005/8/layout/hierarchy6"/>
    <dgm:cxn modelId="{5CC63933-9074-4482-8A72-C9DE1706F3F4}" srcId="{79B04FB7-0C45-497F-A106-50A296A0E8F4}" destId="{64D77962-3A1A-4CE9-88FE-FF8D551DBCD5}" srcOrd="2" destOrd="0" parTransId="{86F544B9-8AA4-4233-9BE8-ACAFD9678C49}" sibTransId="{166BC71E-F148-462F-BFA1-B21D9FB30615}"/>
    <dgm:cxn modelId="{46D1DE19-B349-4C45-AE34-FF6622DDB019}" type="presOf" srcId="{F193F9E0-B1A9-4419-A3BA-20714E3CB8E4}" destId="{BE876735-6500-4FC9-8B5A-592CBE68280D}" srcOrd="0" destOrd="0" presId="urn:microsoft.com/office/officeart/2005/8/layout/hierarchy6"/>
    <dgm:cxn modelId="{B3832767-091A-4FA5-84ED-93139A09EABD}" type="presOf" srcId="{96E6ABB3-F3A7-47BB-940D-897C2EBB5E18}" destId="{84DB017D-1584-4773-BDFD-B0C2A01BA9CE}" srcOrd="0" destOrd="0" presId="urn:microsoft.com/office/officeart/2005/8/layout/hierarchy6"/>
    <dgm:cxn modelId="{9CB20DD5-3E48-49CD-A249-CF75E98B2A84}" type="presOf" srcId="{5ACE9D85-6A5B-47A6-ADDA-B267C5A7176B}" destId="{ECABCF6D-9E13-4EBF-8A93-6F8E3D189F9F}" srcOrd="0" destOrd="0" presId="urn:microsoft.com/office/officeart/2005/8/layout/hierarchy6"/>
    <dgm:cxn modelId="{74A4B94F-936F-40B6-8505-37C1CD17AD02}" type="presOf" srcId="{64D77962-3A1A-4CE9-88FE-FF8D551DBCD5}" destId="{C553ED5B-1BE4-4078-8A5C-9A2445540F2A}" srcOrd="0" destOrd="0" presId="urn:microsoft.com/office/officeart/2005/8/layout/hierarchy6"/>
    <dgm:cxn modelId="{609C7C7E-D3EA-4DED-8FD8-3E26535612D4}" type="presOf" srcId="{915E5001-CABD-442D-8ABF-D7AD33E4A4FC}" destId="{CD1A7962-8778-4AAB-B8ED-ACDEC0B33EFB}" srcOrd="0" destOrd="0" presId="urn:microsoft.com/office/officeart/2005/8/layout/hierarchy6"/>
    <dgm:cxn modelId="{BE3DCEA8-01E0-429B-8235-691A8B43B5B4}" srcId="{79B04FB7-0C45-497F-A106-50A296A0E8F4}" destId="{96E6ABB3-F3A7-47BB-940D-897C2EBB5E18}" srcOrd="1" destOrd="0" parTransId="{F193F9E0-B1A9-4419-A3BA-20714E3CB8E4}" sibTransId="{97F0C4E0-333F-43A3-BE69-3ECA301DC29D}"/>
    <dgm:cxn modelId="{AE190DCC-C3A2-474A-9585-9B2B2BBF3491}" type="presOf" srcId="{0157C977-EAAC-4A03-AB0C-DA63CCEA5423}" destId="{2A5602B4-17FB-4F8A-B7F1-2939F333FCF1}" srcOrd="0" destOrd="0" presId="urn:microsoft.com/office/officeart/2005/8/layout/hierarchy6"/>
    <dgm:cxn modelId="{A45F00D2-32C3-4568-BC10-410E297EF37F}" type="presOf" srcId="{86F544B9-8AA4-4233-9BE8-ACAFD9678C49}" destId="{E18A8007-8EF7-4D95-9B8B-400586518BAA}" srcOrd="0" destOrd="0" presId="urn:microsoft.com/office/officeart/2005/8/layout/hierarchy6"/>
    <dgm:cxn modelId="{5A378957-F912-4C22-8266-A9FF374975AB}" type="presParOf" srcId="{CD1A7962-8778-4AAB-B8ED-ACDEC0B33EFB}" destId="{74B9CEAB-0883-4CBB-BCD8-54B116531BFE}" srcOrd="0" destOrd="0" presId="urn:microsoft.com/office/officeart/2005/8/layout/hierarchy6"/>
    <dgm:cxn modelId="{2D6FFB6E-A265-45DD-BB5D-DD3DD664CCE4}" type="presParOf" srcId="{74B9CEAB-0883-4CBB-BCD8-54B116531BFE}" destId="{F0523D3A-6B48-46A1-8451-EC39694BE348}" srcOrd="0" destOrd="0" presId="urn:microsoft.com/office/officeart/2005/8/layout/hierarchy6"/>
    <dgm:cxn modelId="{C85EDCFA-4843-4923-8305-3E602540D8B5}" type="presParOf" srcId="{F0523D3A-6B48-46A1-8451-EC39694BE348}" destId="{EC4BF9CD-8A21-4AB9-8C7D-ED55A043018E}" srcOrd="0" destOrd="0" presId="urn:microsoft.com/office/officeart/2005/8/layout/hierarchy6"/>
    <dgm:cxn modelId="{97FE84A5-8A71-4F1F-A222-94FBF2DE5BD1}" type="presParOf" srcId="{EC4BF9CD-8A21-4AB9-8C7D-ED55A043018E}" destId="{B1B1BC9A-73E1-4519-82B8-181AED77EFF6}" srcOrd="0" destOrd="0" presId="urn:microsoft.com/office/officeart/2005/8/layout/hierarchy6"/>
    <dgm:cxn modelId="{6B1D1D8B-E9D9-4DA6-9A08-DF6C0D962EF1}" type="presParOf" srcId="{EC4BF9CD-8A21-4AB9-8C7D-ED55A043018E}" destId="{3A30DB25-D9AC-48F9-8113-ED7736F58251}" srcOrd="1" destOrd="0" presId="urn:microsoft.com/office/officeart/2005/8/layout/hierarchy6"/>
    <dgm:cxn modelId="{3101DDF4-361A-4923-AE0F-DA9DED1DC716}" type="presParOf" srcId="{3A30DB25-D9AC-48F9-8113-ED7736F58251}" destId="{F3383E22-8BB8-4C5B-8736-81E02A1A9402}" srcOrd="0" destOrd="0" presId="urn:microsoft.com/office/officeart/2005/8/layout/hierarchy6"/>
    <dgm:cxn modelId="{37DCE981-AB76-47C8-BA29-C6F911DD392B}" type="presParOf" srcId="{3A30DB25-D9AC-48F9-8113-ED7736F58251}" destId="{4F32209C-26C1-4A98-8072-2B870756029E}" srcOrd="1" destOrd="0" presId="urn:microsoft.com/office/officeart/2005/8/layout/hierarchy6"/>
    <dgm:cxn modelId="{9D9161E9-6EF7-439C-8ECE-92253C49730A}" type="presParOf" srcId="{4F32209C-26C1-4A98-8072-2B870756029E}" destId="{92B5D237-2CE7-4C01-A9EC-19C603C5347C}" srcOrd="0" destOrd="0" presId="urn:microsoft.com/office/officeart/2005/8/layout/hierarchy6"/>
    <dgm:cxn modelId="{C6E5AEF7-5614-4D4F-A8B5-B1830CB96D2F}" type="presParOf" srcId="{4F32209C-26C1-4A98-8072-2B870756029E}" destId="{637D33BA-49F2-4667-96ED-E272633AFB67}" srcOrd="1" destOrd="0" presId="urn:microsoft.com/office/officeart/2005/8/layout/hierarchy6"/>
    <dgm:cxn modelId="{8D3BF97C-4485-4025-ABF1-D0DC34A4E377}" type="presParOf" srcId="{637D33BA-49F2-4667-96ED-E272633AFB67}" destId="{2A5602B4-17FB-4F8A-B7F1-2939F333FCF1}" srcOrd="0" destOrd="0" presId="urn:microsoft.com/office/officeart/2005/8/layout/hierarchy6"/>
    <dgm:cxn modelId="{1F38F615-3D8F-4845-BF24-F62F8084D009}" type="presParOf" srcId="{637D33BA-49F2-4667-96ED-E272633AFB67}" destId="{48DD8D4D-4105-404B-981D-7F26253D19C2}" srcOrd="1" destOrd="0" presId="urn:microsoft.com/office/officeart/2005/8/layout/hierarchy6"/>
    <dgm:cxn modelId="{18D044EF-F246-407F-A700-18055389E022}" type="presParOf" srcId="{48DD8D4D-4105-404B-981D-7F26253D19C2}" destId="{67CF20BA-92CF-4435-836C-AF4B0A00B794}" srcOrd="0" destOrd="0" presId="urn:microsoft.com/office/officeart/2005/8/layout/hierarchy6"/>
    <dgm:cxn modelId="{F71A8A9F-5CC8-4F6B-95C4-8A894476899A}" type="presParOf" srcId="{48DD8D4D-4105-404B-981D-7F26253D19C2}" destId="{5F83BA49-A0B2-46EA-AB5F-9DFDB7D490B7}" srcOrd="1" destOrd="0" presId="urn:microsoft.com/office/officeart/2005/8/layout/hierarchy6"/>
    <dgm:cxn modelId="{028E99CF-C1DE-4A0E-9D16-AC066A289915}" type="presParOf" srcId="{3A30DB25-D9AC-48F9-8113-ED7736F58251}" destId="{BE876735-6500-4FC9-8B5A-592CBE68280D}" srcOrd="2" destOrd="0" presId="urn:microsoft.com/office/officeart/2005/8/layout/hierarchy6"/>
    <dgm:cxn modelId="{001ABEBB-2F44-4AE8-8892-CDF73AD69F33}" type="presParOf" srcId="{3A30DB25-D9AC-48F9-8113-ED7736F58251}" destId="{3B970251-AB22-435B-92C7-A83E0910B1D8}" srcOrd="3" destOrd="0" presId="urn:microsoft.com/office/officeart/2005/8/layout/hierarchy6"/>
    <dgm:cxn modelId="{56D1EF56-E9EF-4705-8314-36EDE0C71F46}" type="presParOf" srcId="{3B970251-AB22-435B-92C7-A83E0910B1D8}" destId="{84DB017D-1584-4773-BDFD-B0C2A01BA9CE}" srcOrd="0" destOrd="0" presId="urn:microsoft.com/office/officeart/2005/8/layout/hierarchy6"/>
    <dgm:cxn modelId="{0DCC20F6-1C2D-4AE6-9E43-B74470A2ACAB}" type="presParOf" srcId="{3B970251-AB22-435B-92C7-A83E0910B1D8}" destId="{7372FE65-4CD1-48E7-9527-2428104C0713}" srcOrd="1" destOrd="0" presId="urn:microsoft.com/office/officeart/2005/8/layout/hierarchy6"/>
    <dgm:cxn modelId="{5D2D0FBF-F795-47D9-8581-BB34AC5F384F}" type="presParOf" srcId="{7372FE65-4CD1-48E7-9527-2428104C0713}" destId="{ECABCF6D-9E13-4EBF-8A93-6F8E3D189F9F}" srcOrd="0" destOrd="0" presId="urn:microsoft.com/office/officeart/2005/8/layout/hierarchy6"/>
    <dgm:cxn modelId="{C61877A1-9128-4997-8B86-FFE9A37AB5B1}" type="presParOf" srcId="{7372FE65-4CD1-48E7-9527-2428104C0713}" destId="{61946ED9-176E-48C7-A59B-8602CBFD6DF1}" srcOrd="1" destOrd="0" presId="urn:microsoft.com/office/officeart/2005/8/layout/hierarchy6"/>
    <dgm:cxn modelId="{92E912FB-9C60-40DA-B3E5-66927F929DD2}" type="presParOf" srcId="{61946ED9-176E-48C7-A59B-8602CBFD6DF1}" destId="{A82BBFD7-71A5-43B0-AA5A-A5F257124310}" srcOrd="0" destOrd="0" presId="urn:microsoft.com/office/officeart/2005/8/layout/hierarchy6"/>
    <dgm:cxn modelId="{93A54DFF-BBA3-4EC6-8912-31BEB17A80E9}" type="presParOf" srcId="{61946ED9-176E-48C7-A59B-8602CBFD6DF1}" destId="{30931CE8-BB20-4F39-9525-A898F65A180B}" srcOrd="1" destOrd="0" presId="urn:microsoft.com/office/officeart/2005/8/layout/hierarchy6"/>
    <dgm:cxn modelId="{4EA71C3C-64A1-429C-A365-FED6AFD1A185}" type="presParOf" srcId="{3A30DB25-D9AC-48F9-8113-ED7736F58251}" destId="{E18A8007-8EF7-4D95-9B8B-400586518BAA}" srcOrd="4" destOrd="0" presId="urn:microsoft.com/office/officeart/2005/8/layout/hierarchy6"/>
    <dgm:cxn modelId="{8A98C021-86B3-4F20-892F-8DFD2BF54B3D}" type="presParOf" srcId="{3A30DB25-D9AC-48F9-8113-ED7736F58251}" destId="{3FD7B376-52BD-4C40-A618-BD165138A1F9}" srcOrd="5" destOrd="0" presId="urn:microsoft.com/office/officeart/2005/8/layout/hierarchy6"/>
    <dgm:cxn modelId="{04B26EBD-0AD7-4851-8517-343828665FFC}" type="presParOf" srcId="{3FD7B376-52BD-4C40-A618-BD165138A1F9}" destId="{C553ED5B-1BE4-4078-8A5C-9A2445540F2A}" srcOrd="0" destOrd="0" presId="urn:microsoft.com/office/officeart/2005/8/layout/hierarchy6"/>
    <dgm:cxn modelId="{53ECFE40-D196-461E-9AFD-10A16CE3C6C6}" type="presParOf" srcId="{3FD7B376-52BD-4C40-A618-BD165138A1F9}" destId="{4201D855-131B-48EC-8DB4-424E188BA5BF}" srcOrd="1" destOrd="0" presId="urn:microsoft.com/office/officeart/2005/8/layout/hierarchy6"/>
    <dgm:cxn modelId="{D382AD02-B7D2-4459-8E0D-D50F2B3AA9DE}" type="presParOf" srcId="{4201D855-131B-48EC-8DB4-424E188BA5BF}" destId="{74930946-2061-42FC-B3D4-5E666D7E0DDC}" srcOrd="0" destOrd="0" presId="urn:microsoft.com/office/officeart/2005/8/layout/hierarchy6"/>
    <dgm:cxn modelId="{74C15197-CAC4-4DB5-A4B1-5C9EA6AA3ABD}" type="presParOf" srcId="{4201D855-131B-48EC-8DB4-424E188BA5BF}" destId="{38339431-71DF-43D4-A600-9894D9557423}" srcOrd="1" destOrd="0" presId="urn:microsoft.com/office/officeart/2005/8/layout/hierarchy6"/>
    <dgm:cxn modelId="{3193A977-84F6-4D86-9198-A815F44EFBF3}" type="presParOf" srcId="{38339431-71DF-43D4-A600-9894D9557423}" destId="{F6720ABB-24C1-4CEB-9142-A6FAE518121A}" srcOrd="0" destOrd="0" presId="urn:microsoft.com/office/officeart/2005/8/layout/hierarchy6"/>
    <dgm:cxn modelId="{5BBA64A0-0470-42E9-BE58-C0DB1E43570F}" type="presParOf" srcId="{38339431-71DF-43D4-A600-9894D9557423}" destId="{59372F0D-82BF-455F-B22F-E126CAAB5707}" srcOrd="1" destOrd="0" presId="urn:microsoft.com/office/officeart/2005/8/layout/hierarchy6"/>
    <dgm:cxn modelId="{5981AEA5-7B87-4F9E-8CDA-F1109510D91D}" type="presParOf" srcId="{CD1A7962-8778-4AAB-B8ED-ACDEC0B33EFB}" destId="{81008681-2D54-4241-B4F7-7983478B8E5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989AD9-2878-4C3A-846A-7AB4FDE7523B}" type="doc">
      <dgm:prSet loTypeId="urn:microsoft.com/office/officeart/2005/8/layout/hProcess9" loCatId="process" qsTypeId="urn:microsoft.com/office/officeart/2005/8/quickstyle/3d1" qsCatId="3D" csTypeId="urn:microsoft.com/office/officeart/2005/8/colors/colorful1" csCatId="colorful" phldr="1"/>
      <dgm:spPr/>
    </dgm:pt>
    <dgm:pt modelId="{06F87897-6A3F-41CA-9C6E-1B8B9485CCD2}">
      <dgm:prSet phldrT="[Metin]"/>
      <dgm:spPr/>
      <dgm:t>
        <a:bodyPr/>
        <a:lstStyle/>
        <a:p>
          <a:r>
            <a:rPr lang="tr-TR" dirty="0" smtClean="0"/>
            <a:t>LGS</a:t>
          </a:r>
        </a:p>
        <a:p>
          <a:r>
            <a:rPr lang="tr-TR" dirty="0" smtClean="0"/>
            <a:t>Okul türleri</a:t>
          </a:r>
        </a:p>
        <a:p>
          <a:r>
            <a:rPr lang="tr-TR" dirty="0" smtClean="0"/>
            <a:t>Tercih dönemi</a:t>
          </a:r>
          <a:endParaRPr lang="tr-TR" dirty="0"/>
        </a:p>
      </dgm:t>
    </dgm:pt>
    <dgm:pt modelId="{22FD6CD0-D880-4E94-A0A9-537CB58BDF3C}" type="parTrans" cxnId="{26F2B156-DA1C-4C70-90A3-A26D57C32022}">
      <dgm:prSet/>
      <dgm:spPr/>
      <dgm:t>
        <a:bodyPr/>
        <a:lstStyle/>
        <a:p>
          <a:endParaRPr lang="tr-TR"/>
        </a:p>
      </dgm:t>
    </dgm:pt>
    <dgm:pt modelId="{451C6D78-58AD-45B4-ACA1-2085628C20B9}" type="sibTrans" cxnId="{26F2B156-DA1C-4C70-90A3-A26D57C32022}">
      <dgm:prSet/>
      <dgm:spPr/>
      <dgm:t>
        <a:bodyPr/>
        <a:lstStyle/>
        <a:p>
          <a:endParaRPr lang="tr-TR"/>
        </a:p>
      </dgm:t>
    </dgm:pt>
    <dgm:pt modelId="{DAE73EB9-E481-4195-83C5-CA9A33B05211}">
      <dgm:prSet phldrT="[Metin]"/>
      <dgm:spPr/>
      <dgm:t>
        <a:bodyPr/>
        <a:lstStyle/>
        <a:p>
          <a:r>
            <a:rPr lang="tr-TR" dirty="0" smtClean="0"/>
            <a:t>BİREYİN KENDİNİ TANIMASI</a:t>
          </a:r>
        </a:p>
        <a:p>
          <a:r>
            <a:rPr lang="tr-TR" dirty="0" smtClean="0"/>
            <a:t>İlgi, yetenek ve değerlerinin belirlenmesi</a:t>
          </a:r>
        </a:p>
      </dgm:t>
    </dgm:pt>
    <dgm:pt modelId="{3CCCE710-6508-49DB-BCC8-EDBDA8730CED}" type="parTrans" cxnId="{C55C720F-CA7F-49AA-B07D-7C2561CE693A}">
      <dgm:prSet/>
      <dgm:spPr/>
      <dgm:t>
        <a:bodyPr/>
        <a:lstStyle/>
        <a:p>
          <a:endParaRPr lang="tr-TR"/>
        </a:p>
      </dgm:t>
    </dgm:pt>
    <dgm:pt modelId="{98142127-4EFC-4F27-BA75-744C7431FC54}" type="sibTrans" cxnId="{C55C720F-CA7F-49AA-B07D-7C2561CE693A}">
      <dgm:prSet/>
      <dgm:spPr/>
      <dgm:t>
        <a:bodyPr/>
        <a:lstStyle/>
        <a:p>
          <a:endParaRPr lang="tr-TR"/>
        </a:p>
      </dgm:t>
    </dgm:pt>
    <dgm:pt modelId="{1D550B2D-DA07-4373-B5C8-8265B0391663}">
      <dgm:prSet phldrT="[Metin]"/>
      <dgm:spPr/>
      <dgm:t>
        <a:bodyPr/>
        <a:lstStyle/>
        <a:p>
          <a:r>
            <a:rPr lang="tr-TR" dirty="0" smtClean="0"/>
            <a:t>MESLEK SEÇİMİNE HAZIRLIK</a:t>
          </a:r>
        </a:p>
        <a:p>
          <a:r>
            <a:rPr lang="tr-TR" dirty="0" smtClean="0"/>
            <a:t>Bireyin kendini tanımasına yardımcı olma</a:t>
          </a:r>
          <a:endParaRPr lang="tr-TR" dirty="0"/>
        </a:p>
      </dgm:t>
    </dgm:pt>
    <dgm:pt modelId="{711D04CB-4A1E-4429-AEB9-D53B2A46EE54}" type="parTrans" cxnId="{49D1D27A-7675-4F82-9588-28DDC9749068}">
      <dgm:prSet/>
      <dgm:spPr/>
      <dgm:t>
        <a:bodyPr/>
        <a:lstStyle/>
        <a:p>
          <a:endParaRPr lang="tr-TR"/>
        </a:p>
      </dgm:t>
    </dgm:pt>
    <dgm:pt modelId="{2F80A557-4753-4F79-8F11-4722B69275E3}" type="sibTrans" cxnId="{49D1D27A-7675-4F82-9588-28DDC9749068}">
      <dgm:prSet/>
      <dgm:spPr/>
      <dgm:t>
        <a:bodyPr/>
        <a:lstStyle/>
        <a:p>
          <a:endParaRPr lang="tr-TR"/>
        </a:p>
      </dgm:t>
    </dgm:pt>
    <dgm:pt modelId="{5C3A682D-A420-4A63-A2B1-9C90525D59EA}" type="pres">
      <dgm:prSet presAssocID="{5F989AD9-2878-4C3A-846A-7AB4FDE7523B}" presName="CompostProcess" presStyleCnt="0">
        <dgm:presLayoutVars>
          <dgm:dir/>
          <dgm:resizeHandles val="exact"/>
        </dgm:presLayoutVars>
      </dgm:prSet>
      <dgm:spPr/>
    </dgm:pt>
    <dgm:pt modelId="{078A7FEC-0920-4395-9D65-E4F78343F37D}" type="pres">
      <dgm:prSet presAssocID="{5F989AD9-2878-4C3A-846A-7AB4FDE7523B}" presName="arrow" presStyleLbl="bgShp" presStyleIdx="0" presStyleCnt="1"/>
      <dgm:spPr/>
    </dgm:pt>
    <dgm:pt modelId="{C82B03CD-322F-4185-8F35-F3E388262FE7}" type="pres">
      <dgm:prSet presAssocID="{5F989AD9-2878-4C3A-846A-7AB4FDE7523B}" presName="linearProcess" presStyleCnt="0"/>
      <dgm:spPr/>
    </dgm:pt>
    <dgm:pt modelId="{0F45A3A8-0D04-44EE-89A1-9D064743E28F}" type="pres">
      <dgm:prSet presAssocID="{06F87897-6A3F-41CA-9C6E-1B8B9485CCD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875084-83A1-4F82-BD0A-8DA0262CB5FE}" type="pres">
      <dgm:prSet presAssocID="{451C6D78-58AD-45B4-ACA1-2085628C20B9}" presName="sibTrans" presStyleCnt="0"/>
      <dgm:spPr/>
    </dgm:pt>
    <dgm:pt modelId="{B668892F-5B42-465D-BBCF-2BC7B0F8EBB9}" type="pres">
      <dgm:prSet presAssocID="{DAE73EB9-E481-4195-83C5-CA9A33B0521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349EA9-488E-4D03-9256-6D9058A8EAE3}" type="pres">
      <dgm:prSet presAssocID="{98142127-4EFC-4F27-BA75-744C7431FC54}" presName="sibTrans" presStyleCnt="0"/>
      <dgm:spPr/>
    </dgm:pt>
    <dgm:pt modelId="{EA4EBC6E-0B7A-40D5-96B3-EC8EE445E6FF}" type="pres">
      <dgm:prSet presAssocID="{1D550B2D-DA07-4373-B5C8-8265B039166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A14A4AD-13B3-478D-9190-1FEA434921F6}" type="presOf" srcId="{1D550B2D-DA07-4373-B5C8-8265B0391663}" destId="{EA4EBC6E-0B7A-40D5-96B3-EC8EE445E6FF}" srcOrd="0" destOrd="0" presId="urn:microsoft.com/office/officeart/2005/8/layout/hProcess9"/>
    <dgm:cxn modelId="{C55C720F-CA7F-49AA-B07D-7C2561CE693A}" srcId="{5F989AD9-2878-4C3A-846A-7AB4FDE7523B}" destId="{DAE73EB9-E481-4195-83C5-CA9A33B05211}" srcOrd="1" destOrd="0" parTransId="{3CCCE710-6508-49DB-BCC8-EDBDA8730CED}" sibTransId="{98142127-4EFC-4F27-BA75-744C7431FC54}"/>
    <dgm:cxn modelId="{26F2B156-DA1C-4C70-90A3-A26D57C32022}" srcId="{5F989AD9-2878-4C3A-846A-7AB4FDE7523B}" destId="{06F87897-6A3F-41CA-9C6E-1B8B9485CCD2}" srcOrd="0" destOrd="0" parTransId="{22FD6CD0-D880-4E94-A0A9-537CB58BDF3C}" sibTransId="{451C6D78-58AD-45B4-ACA1-2085628C20B9}"/>
    <dgm:cxn modelId="{3C9F0297-AE44-4F33-87B8-199EF0AF4400}" type="presOf" srcId="{DAE73EB9-E481-4195-83C5-CA9A33B05211}" destId="{B668892F-5B42-465D-BBCF-2BC7B0F8EBB9}" srcOrd="0" destOrd="0" presId="urn:microsoft.com/office/officeart/2005/8/layout/hProcess9"/>
    <dgm:cxn modelId="{9B41F172-9C62-4285-AD9C-A0B942750BA0}" type="presOf" srcId="{5F989AD9-2878-4C3A-846A-7AB4FDE7523B}" destId="{5C3A682D-A420-4A63-A2B1-9C90525D59EA}" srcOrd="0" destOrd="0" presId="urn:microsoft.com/office/officeart/2005/8/layout/hProcess9"/>
    <dgm:cxn modelId="{244181E4-8CC5-4D22-A163-B5D3C7DE69C0}" type="presOf" srcId="{06F87897-6A3F-41CA-9C6E-1B8B9485CCD2}" destId="{0F45A3A8-0D04-44EE-89A1-9D064743E28F}" srcOrd="0" destOrd="0" presId="urn:microsoft.com/office/officeart/2005/8/layout/hProcess9"/>
    <dgm:cxn modelId="{49D1D27A-7675-4F82-9588-28DDC9749068}" srcId="{5F989AD9-2878-4C3A-846A-7AB4FDE7523B}" destId="{1D550B2D-DA07-4373-B5C8-8265B0391663}" srcOrd="2" destOrd="0" parTransId="{711D04CB-4A1E-4429-AEB9-D53B2A46EE54}" sibTransId="{2F80A557-4753-4F79-8F11-4722B69275E3}"/>
    <dgm:cxn modelId="{B731808D-3F74-49A2-9A6C-2ED8D781A47E}" type="presParOf" srcId="{5C3A682D-A420-4A63-A2B1-9C90525D59EA}" destId="{078A7FEC-0920-4395-9D65-E4F78343F37D}" srcOrd="0" destOrd="0" presId="urn:microsoft.com/office/officeart/2005/8/layout/hProcess9"/>
    <dgm:cxn modelId="{637F0847-6B42-430C-8C94-E469E7E88E61}" type="presParOf" srcId="{5C3A682D-A420-4A63-A2B1-9C90525D59EA}" destId="{C82B03CD-322F-4185-8F35-F3E388262FE7}" srcOrd="1" destOrd="0" presId="urn:microsoft.com/office/officeart/2005/8/layout/hProcess9"/>
    <dgm:cxn modelId="{967FD028-5444-4938-901A-49E2099C80AF}" type="presParOf" srcId="{C82B03CD-322F-4185-8F35-F3E388262FE7}" destId="{0F45A3A8-0D04-44EE-89A1-9D064743E28F}" srcOrd="0" destOrd="0" presId="urn:microsoft.com/office/officeart/2005/8/layout/hProcess9"/>
    <dgm:cxn modelId="{888B41E3-654E-4814-8901-B7D008ADCE0D}" type="presParOf" srcId="{C82B03CD-322F-4185-8F35-F3E388262FE7}" destId="{9D875084-83A1-4F82-BD0A-8DA0262CB5FE}" srcOrd="1" destOrd="0" presId="urn:microsoft.com/office/officeart/2005/8/layout/hProcess9"/>
    <dgm:cxn modelId="{EB20B1C8-C1EF-47FC-8D97-AE01F61D56FE}" type="presParOf" srcId="{C82B03CD-322F-4185-8F35-F3E388262FE7}" destId="{B668892F-5B42-465D-BBCF-2BC7B0F8EBB9}" srcOrd="2" destOrd="0" presId="urn:microsoft.com/office/officeart/2005/8/layout/hProcess9"/>
    <dgm:cxn modelId="{24019288-2839-4D5B-A906-5655636D7917}" type="presParOf" srcId="{C82B03CD-322F-4185-8F35-F3E388262FE7}" destId="{43349EA9-488E-4D03-9256-6D9058A8EAE3}" srcOrd="3" destOrd="0" presId="urn:microsoft.com/office/officeart/2005/8/layout/hProcess9"/>
    <dgm:cxn modelId="{1D4612A0-3FFF-4877-B4DA-05BB91284CAC}" type="presParOf" srcId="{C82B03CD-322F-4185-8F35-F3E388262FE7}" destId="{EA4EBC6E-0B7A-40D5-96B3-EC8EE445E6F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C98BCA-004C-48E5-93DD-E1A292128A3C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8269A39-F99E-41FC-88D1-BC8511BC7744}">
      <dgm:prSet phldrT="[Metin]" custT="1"/>
      <dgm:spPr/>
      <dgm:t>
        <a:bodyPr/>
        <a:lstStyle/>
        <a:p>
          <a:r>
            <a:rPr lang="tr-TR" sz="2800" dirty="0" smtClean="0"/>
            <a:t>Stres yönetim</a:t>
          </a:r>
          <a:r>
            <a:rPr lang="tr-TR" sz="3900" dirty="0" smtClean="0"/>
            <a:t>i</a:t>
          </a:r>
          <a:endParaRPr lang="tr-TR" sz="3900" dirty="0"/>
        </a:p>
      </dgm:t>
    </dgm:pt>
    <dgm:pt modelId="{5832AA30-6622-464C-BD0C-9D0345340D8D}" type="parTrans" cxnId="{DAAFBA8C-E778-44E5-A57D-7C3939666253}">
      <dgm:prSet/>
      <dgm:spPr/>
      <dgm:t>
        <a:bodyPr/>
        <a:lstStyle/>
        <a:p>
          <a:endParaRPr lang="tr-TR"/>
        </a:p>
      </dgm:t>
    </dgm:pt>
    <dgm:pt modelId="{73643530-A018-49C5-84AA-E88ABED305D8}" type="sibTrans" cxnId="{DAAFBA8C-E778-44E5-A57D-7C3939666253}">
      <dgm:prSet/>
      <dgm:spPr/>
      <dgm:t>
        <a:bodyPr/>
        <a:lstStyle/>
        <a:p>
          <a:endParaRPr lang="tr-TR"/>
        </a:p>
      </dgm:t>
    </dgm:pt>
    <dgm:pt modelId="{F83C9DC8-7560-4ABB-B9F3-3147833852DD}">
      <dgm:prSet phldrT="[Metin]"/>
      <dgm:spPr/>
      <dgm:t>
        <a:bodyPr/>
        <a:lstStyle/>
        <a:p>
          <a:r>
            <a:rPr lang="tr-TR" dirty="0" smtClean="0"/>
            <a:t>Öfkeyle</a:t>
          </a:r>
        </a:p>
        <a:p>
          <a:r>
            <a:rPr lang="tr-TR" dirty="0" smtClean="0"/>
            <a:t>Baş etme</a:t>
          </a:r>
          <a:endParaRPr lang="tr-TR" dirty="0"/>
        </a:p>
      </dgm:t>
    </dgm:pt>
    <dgm:pt modelId="{35453726-4B7F-4813-A4A9-B5FB3118E0B4}" type="parTrans" cxnId="{DA5C06A4-F2B7-4F48-A78F-85C4CBB0C94A}">
      <dgm:prSet/>
      <dgm:spPr/>
      <dgm:t>
        <a:bodyPr/>
        <a:lstStyle/>
        <a:p>
          <a:endParaRPr lang="tr-TR"/>
        </a:p>
      </dgm:t>
    </dgm:pt>
    <dgm:pt modelId="{50B140BA-8BB9-416C-B6FA-50137E8466A6}" type="sibTrans" cxnId="{DA5C06A4-F2B7-4F48-A78F-85C4CBB0C94A}">
      <dgm:prSet/>
      <dgm:spPr/>
      <dgm:t>
        <a:bodyPr/>
        <a:lstStyle/>
        <a:p>
          <a:endParaRPr lang="tr-TR"/>
        </a:p>
      </dgm:t>
    </dgm:pt>
    <dgm:pt modelId="{78B809B1-5149-442F-A8EA-CD233DA82A28}">
      <dgm:prSet phldrT="[Metin]"/>
      <dgm:spPr/>
      <dgm:t>
        <a:bodyPr/>
        <a:lstStyle/>
        <a:p>
          <a:r>
            <a:rPr lang="tr-TR" dirty="0" smtClean="0"/>
            <a:t>Karar</a:t>
          </a:r>
        </a:p>
        <a:p>
          <a:r>
            <a:rPr lang="tr-TR" dirty="0" smtClean="0"/>
            <a:t>verme</a:t>
          </a:r>
          <a:endParaRPr lang="tr-TR" dirty="0"/>
        </a:p>
      </dgm:t>
    </dgm:pt>
    <dgm:pt modelId="{411C0877-E67B-4295-BEBF-69B934C4774A}" type="parTrans" cxnId="{F5C5F0D0-8F96-44B1-8C2F-9664581B47C4}">
      <dgm:prSet/>
      <dgm:spPr/>
      <dgm:t>
        <a:bodyPr/>
        <a:lstStyle/>
        <a:p>
          <a:endParaRPr lang="tr-TR"/>
        </a:p>
      </dgm:t>
    </dgm:pt>
    <dgm:pt modelId="{4F5F515C-B680-4649-95C5-269C6A96EF06}" type="sibTrans" cxnId="{F5C5F0D0-8F96-44B1-8C2F-9664581B47C4}">
      <dgm:prSet/>
      <dgm:spPr/>
      <dgm:t>
        <a:bodyPr/>
        <a:lstStyle/>
        <a:p>
          <a:endParaRPr lang="tr-TR"/>
        </a:p>
      </dgm:t>
    </dgm:pt>
    <dgm:pt modelId="{85CC0587-CF39-4C78-9D1D-DE617D8856D7}">
      <dgm:prSet phldrT="[Metin]" custT="1"/>
      <dgm:spPr/>
      <dgm:t>
        <a:bodyPr/>
        <a:lstStyle/>
        <a:p>
          <a:r>
            <a:rPr lang="tr-TR" sz="2800" dirty="0" smtClean="0"/>
            <a:t>Özsaygı</a:t>
          </a:r>
          <a:endParaRPr lang="tr-TR" sz="2800" dirty="0"/>
        </a:p>
      </dgm:t>
    </dgm:pt>
    <dgm:pt modelId="{348ED565-AA1D-4AAF-A010-9B3077EFB8C4}" type="parTrans" cxnId="{A3E57E2E-2C25-4A00-808D-D185A9C19C21}">
      <dgm:prSet/>
      <dgm:spPr/>
      <dgm:t>
        <a:bodyPr/>
        <a:lstStyle/>
        <a:p>
          <a:endParaRPr lang="tr-TR"/>
        </a:p>
      </dgm:t>
    </dgm:pt>
    <dgm:pt modelId="{CB037CED-DEE2-4855-91C8-B8BF532EC414}" type="sibTrans" cxnId="{A3E57E2E-2C25-4A00-808D-D185A9C19C21}">
      <dgm:prSet/>
      <dgm:spPr/>
      <dgm:t>
        <a:bodyPr/>
        <a:lstStyle/>
        <a:p>
          <a:endParaRPr lang="tr-TR"/>
        </a:p>
      </dgm:t>
    </dgm:pt>
    <dgm:pt modelId="{97FD3FD1-02A4-498C-9F62-C65532B84FDE}">
      <dgm:prSet phldrT="[Metin]"/>
      <dgm:spPr/>
      <dgm:t>
        <a:bodyPr/>
        <a:lstStyle/>
        <a:p>
          <a:r>
            <a:rPr lang="tr-TR" dirty="0" smtClean="0"/>
            <a:t>İletişim sorunları</a:t>
          </a:r>
          <a:endParaRPr lang="tr-TR" dirty="0"/>
        </a:p>
      </dgm:t>
    </dgm:pt>
    <dgm:pt modelId="{DAA40806-F047-4490-A1A3-19D8D883840E}" type="parTrans" cxnId="{D592495B-A67B-4A2F-865A-7A879AFCF871}">
      <dgm:prSet/>
      <dgm:spPr/>
      <dgm:t>
        <a:bodyPr/>
        <a:lstStyle/>
        <a:p>
          <a:endParaRPr lang="tr-TR"/>
        </a:p>
      </dgm:t>
    </dgm:pt>
    <dgm:pt modelId="{CD63731E-31F8-4EDD-AB2A-C73DBB11B1CA}" type="sibTrans" cxnId="{D592495B-A67B-4A2F-865A-7A879AFCF871}">
      <dgm:prSet/>
      <dgm:spPr/>
      <dgm:t>
        <a:bodyPr/>
        <a:lstStyle/>
        <a:p>
          <a:endParaRPr lang="tr-TR"/>
        </a:p>
      </dgm:t>
    </dgm:pt>
    <dgm:pt modelId="{7742CBC4-5C5B-40CE-BF53-539CDC712214}">
      <dgm:prSet phldrT="[Metin]"/>
      <dgm:spPr/>
      <dgm:t>
        <a:bodyPr/>
        <a:lstStyle/>
        <a:p>
          <a:r>
            <a:rPr lang="tr-TR" dirty="0" smtClean="0"/>
            <a:t>Sağlık sorunları</a:t>
          </a:r>
          <a:endParaRPr lang="tr-TR" dirty="0"/>
        </a:p>
      </dgm:t>
    </dgm:pt>
    <dgm:pt modelId="{2D174A64-B3B9-49C3-AACE-70F9BE5C6F00}" type="parTrans" cxnId="{99A17CE7-BFA9-411E-BBED-DFD79B8AAAF2}">
      <dgm:prSet/>
      <dgm:spPr/>
      <dgm:t>
        <a:bodyPr/>
        <a:lstStyle/>
        <a:p>
          <a:endParaRPr lang="tr-TR"/>
        </a:p>
      </dgm:t>
    </dgm:pt>
    <dgm:pt modelId="{4FD4C874-6A18-4850-87BE-E37B3E52FF34}" type="sibTrans" cxnId="{99A17CE7-BFA9-411E-BBED-DFD79B8AAAF2}">
      <dgm:prSet/>
      <dgm:spPr/>
      <dgm:t>
        <a:bodyPr/>
        <a:lstStyle/>
        <a:p>
          <a:endParaRPr lang="tr-TR"/>
        </a:p>
      </dgm:t>
    </dgm:pt>
    <dgm:pt modelId="{54013A9E-9893-4385-B8EB-A2B183F1FDB8}">
      <dgm:prSet phldrT="[Metin]" custT="1"/>
      <dgm:spPr/>
      <dgm:t>
        <a:bodyPr/>
        <a:lstStyle/>
        <a:p>
          <a:r>
            <a:rPr lang="tr-TR" sz="2800" dirty="0" smtClean="0"/>
            <a:t>Korku ve kaygılar</a:t>
          </a:r>
          <a:endParaRPr lang="tr-TR" sz="2800" dirty="0"/>
        </a:p>
      </dgm:t>
    </dgm:pt>
    <dgm:pt modelId="{446CB3B3-904D-49C0-AB26-D811A0619FD7}" type="parTrans" cxnId="{6558C99B-5D9A-4008-A9B7-48BF05C4806E}">
      <dgm:prSet/>
      <dgm:spPr/>
      <dgm:t>
        <a:bodyPr/>
        <a:lstStyle/>
        <a:p>
          <a:endParaRPr lang="tr-TR"/>
        </a:p>
      </dgm:t>
    </dgm:pt>
    <dgm:pt modelId="{DFADB1D9-161B-4C35-B542-1021CAD96F14}" type="sibTrans" cxnId="{6558C99B-5D9A-4008-A9B7-48BF05C4806E}">
      <dgm:prSet/>
      <dgm:spPr/>
      <dgm:t>
        <a:bodyPr/>
        <a:lstStyle/>
        <a:p>
          <a:endParaRPr lang="tr-TR"/>
        </a:p>
      </dgm:t>
    </dgm:pt>
    <dgm:pt modelId="{CB28F5AC-023C-425E-9C46-3F0818E5B6BD}">
      <dgm:prSet phldrT="[Metin]"/>
      <dgm:spPr/>
      <dgm:t>
        <a:bodyPr/>
        <a:lstStyle/>
        <a:p>
          <a:r>
            <a:rPr lang="tr-TR" dirty="0" smtClean="0"/>
            <a:t>Aile ile ilgili problemler</a:t>
          </a:r>
          <a:endParaRPr lang="tr-TR" dirty="0"/>
        </a:p>
      </dgm:t>
    </dgm:pt>
    <dgm:pt modelId="{728DDCEE-976B-4FC6-8A26-3D5F215F1671}" type="parTrans" cxnId="{54DD8846-68ED-4EC0-A267-437B91966C18}">
      <dgm:prSet/>
      <dgm:spPr/>
      <dgm:t>
        <a:bodyPr/>
        <a:lstStyle/>
        <a:p>
          <a:endParaRPr lang="tr-TR"/>
        </a:p>
      </dgm:t>
    </dgm:pt>
    <dgm:pt modelId="{4CD2617E-55AD-468F-96D5-7F02C7F36EFA}" type="sibTrans" cxnId="{54DD8846-68ED-4EC0-A267-437B91966C18}">
      <dgm:prSet/>
      <dgm:spPr/>
      <dgm:t>
        <a:bodyPr/>
        <a:lstStyle/>
        <a:p>
          <a:endParaRPr lang="tr-TR"/>
        </a:p>
      </dgm:t>
    </dgm:pt>
    <dgm:pt modelId="{5119F508-8307-451A-BBF9-7FF1F29B0A4D}">
      <dgm:prSet phldrT="[Metin]"/>
      <dgm:spPr/>
      <dgm:t>
        <a:bodyPr/>
        <a:lstStyle/>
        <a:p>
          <a:r>
            <a:rPr lang="tr-TR" dirty="0" smtClean="0"/>
            <a:t>Okul ile ilgili problemler</a:t>
          </a:r>
          <a:endParaRPr lang="tr-TR" dirty="0"/>
        </a:p>
      </dgm:t>
    </dgm:pt>
    <dgm:pt modelId="{75BE5C44-E362-4CC3-BA01-8994A7771348}" type="parTrans" cxnId="{46858961-1E65-4ADF-B2F3-149122A80481}">
      <dgm:prSet/>
      <dgm:spPr/>
      <dgm:t>
        <a:bodyPr/>
        <a:lstStyle/>
        <a:p>
          <a:endParaRPr lang="tr-TR"/>
        </a:p>
      </dgm:t>
    </dgm:pt>
    <dgm:pt modelId="{D097D29F-168B-473E-84C1-0F24BDF466B0}" type="sibTrans" cxnId="{46858961-1E65-4ADF-B2F3-149122A80481}">
      <dgm:prSet/>
      <dgm:spPr/>
      <dgm:t>
        <a:bodyPr/>
        <a:lstStyle/>
        <a:p>
          <a:endParaRPr lang="tr-TR"/>
        </a:p>
      </dgm:t>
    </dgm:pt>
    <dgm:pt modelId="{A103FE10-B531-4163-BC0F-509289DC09A6}" type="pres">
      <dgm:prSet presAssocID="{67C98BCA-004C-48E5-93DD-E1A292128A3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162CBE7-CB64-482C-A386-E55948D0B778}" type="pres">
      <dgm:prSet presAssocID="{98269A39-F99E-41FC-88D1-BC8511BC7744}" presName="compNode" presStyleCnt="0"/>
      <dgm:spPr/>
    </dgm:pt>
    <dgm:pt modelId="{BF7FC2EC-8DAA-4746-BF7A-54AD2526D374}" type="pres">
      <dgm:prSet presAssocID="{98269A39-F99E-41FC-88D1-BC8511BC7744}" presName="aNode" presStyleLbl="bgShp" presStyleIdx="0" presStyleCnt="3"/>
      <dgm:spPr/>
      <dgm:t>
        <a:bodyPr/>
        <a:lstStyle/>
        <a:p>
          <a:endParaRPr lang="tr-TR"/>
        </a:p>
      </dgm:t>
    </dgm:pt>
    <dgm:pt modelId="{FB202069-40BD-4515-B1A9-CE3F73279978}" type="pres">
      <dgm:prSet presAssocID="{98269A39-F99E-41FC-88D1-BC8511BC7744}" presName="textNode" presStyleLbl="bgShp" presStyleIdx="0" presStyleCnt="3"/>
      <dgm:spPr/>
      <dgm:t>
        <a:bodyPr/>
        <a:lstStyle/>
        <a:p>
          <a:endParaRPr lang="tr-TR"/>
        </a:p>
      </dgm:t>
    </dgm:pt>
    <dgm:pt modelId="{C2A49F70-7928-4960-B80B-290DF6057503}" type="pres">
      <dgm:prSet presAssocID="{98269A39-F99E-41FC-88D1-BC8511BC7744}" presName="compChildNode" presStyleCnt="0"/>
      <dgm:spPr/>
    </dgm:pt>
    <dgm:pt modelId="{8F65A6C9-684B-4830-AFA6-EE196619858B}" type="pres">
      <dgm:prSet presAssocID="{98269A39-F99E-41FC-88D1-BC8511BC7744}" presName="theInnerList" presStyleCnt="0"/>
      <dgm:spPr/>
    </dgm:pt>
    <dgm:pt modelId="{07475339-8A7E-4B9C-AE9E-6A279380167D}" type="pres">
      <dgm:prSet presAssocID="{F83C9DC8-7560-4ABB-B9F3-3147833852DD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8D1E27-579E-44B5-B49B-457F030B0FB5}" type="pres">
      <dgm:prSet presAssocID="{F83C9DC8-7560-4ABB-B9F3-3147833852DD}" presName="aSpace2" presStyleCnt="0"/>
      <dgm:spPr/>
    </dgm:pt>
    <dgm:pt modelId="{68D01D2B-8812-4E7D-9FA2-E9B86E96C099}" type="pres">
      <dgm:prSet presAssocID="{78B809B1-5149-442F-A8EA-CD233DA82A28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EFB870-C003-4EFF-971E-EA8C32014343}" type="pres">
      <dgm:prSet presAssocID="{98269A39-F99E-41FC-88D1-BC8511BC7744}" presName="aSpace" presStyleCnt="0"/>
      <dgm:spPr/>
    </dgm:pt>
    <dgm:pt modelId="{8A8BCEE5-903A-464E-A3AE-F2A1D85F1D48}" type="pres">
      <dgm:prSet presAssocID="{85CC0587-CF39-4C78-9D1D-DE617D8856D7}" presName="compNode" presStyleCnt="0"/>
      <dgm:spPr/>
    </dgm:pt>
    <dgm:pt modelId="{11ED0A45-3D23-4D44-BA3B-69AA3AEDAEB2}" type="pres">
      <dgm:prSet presAssocID="{85CC0587-CF39-4C78-9D1D-DE617D8856D7}" presName="aNode" presStyleLbl="bgShp" presStyleIdx="1" presStyleCnt="3" custLinFactNeighborX="376" custLinFactNeighborY="1206"/>
      <dgm:spPr/>
      <dgm:t>
        <a:bodyPr/>
        <a:lstStyle/>
        <a:p>
          <a:endParaRPr lang="tr-TR"/>
        </a:p>
      </dgm:t>
    </dgm:pt>
    <dgm:pt modelId="{DB56F25C-E4C9-4FBC-9920-DB9753961A6C}" type="pres">
      <dgm:prSet presAssocID="{85CC0587-CF39-4C78-9D1D-DE617D8856D7}" presName="textNode" presStyleLbl="bgShp" presStyleIdx="1" presStyleCnt="3"/>
      <dgm:spPr/>
      <dgm:t>
        <a:bodyPr/>
        <a:lstStyle/>
        <a:p>
          <a:endParaRPr lang="tr-TR"/>
        </a:p>
      </dgm:t>
    </dgm:pt>
    <dgm:pt modelId="{8708B77A-AF53-47F8-A442-692613C5C810}" type="pres">
      <dgm:prSet presAssocID="{85CC0587-CF39-4C78-9D1D-DE617D8856D7}" presName="compChildNode" presStyleCnt="0"/>
      <dgm:spPr/>
    </dgm:pt>
    <dgm:pt modelId="{40C176C3-1BDA-4EF8-8F34-0DCADA784186}" type="pres">
      <dgm:prSet presAssocID="{85CC0587-CF39-4C78-9D1D-DE617D8856D7}" presName="theInnerList" presStyleCnt="0"/>
      <dgm:spPr/>
    </dgm:pt>
    <dgm:pt modelId="{8C4A408C-570B-44AD-9BED-7628496F9761}" type="pres">
      <dgm:prSet presAssocID="{97FD3FD1-02A4-498C-9F62-C65532B84FD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C4A6CB-E5FE-40DC-BAC8-8BF257B9FB51}" type="pres">
      <dgm:prSet presAssocID="{97FD3FD1-02A4-498C-9F62-C65532B84FDE}" presName="aSpace2" presStyleCnt="0"/>
      <dgm:spPr/>
    </dgm:pt>
    <dgm:pt modelId="{B74D58C6-5025-4FB3-ACFF-F48487B9F250}" type="pres">
      <dgm:prSet presAssocID="{7742CBC4-5C5B-40CE-BF53-539CDC71221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C50028-777D-4DB2-847F-122FD651F4B4}" type="pres">
      <dgm:prSet presAssocID="{85CC0587-CF39-4C78-9D1D-DE617D8856D7}" presName="aSpace" presStyleCnt="0"/>
      <dgm:spPr/>
    </dgm:pt>
    <dgm:pt modelId="{AFD29010-DF16-44CE-89C9-FA5F05B90C26}" type="pres">
      <dgm:prSet presAssocID="{54013A9E-9893-4385-B8EB-A2B183F1FDB8}" presName="compNode" presStyleCnt="0"/>
      <dgm:spPr/>
    </dgm:pt>
    <dgm:pt modelId="{D4563DC5-FB2B-4C4B-8156-3D094D316E84}" type="pres">
      <dgm:prSet presAssocID="{54013A9E-9893-4385-B8EB-A2B183F1FDB8}" presName="aNode" presStyleLbl="bgShp" presStyleIdx="2" presStyleCnt="3"/>
      <dgm:spPr/>
      <dgm:t>
        <a:bodyPr/>
        <a:lstStyle/>
        <a:p>
          <a:endParaRPr lang="tr-TR"/>
        </a:p>
      </dgm:t>
    </dgm:pt>
    <dgm:pt modelId="{C2D39BDC-D8D2-43B0-99D0-F3F21A0E731D}" type="pres">
      <dgm:prSet presAssocID="{54013A9E-9893-4385-B8EB-A2B183F1FDB8}" presName="textNode" presStyleLbl="bgShp" presStyleIdx="2" presStyleCnt="3"/>
      <dgm:spPr/>
      <dgm:t>
        <a:bodyPr/>
        <a:lstStyle/>
        <a:p>
          <a:endParaRPr lang="tr-TR"/>
        </a:p>
      </dgm:t>
    </dgm:pt>
    <dgm:pt modelId="{686F09A8-27C3-44B6-B31F-0CD768F10F59}" type="pres">
      <dgm:prSet presAssocID="{54013A9E-9893-4385-B8EB-A2B183F1FDB8}" presName="compChildNode" presStyleCnt="0"/>
      <dgm:spPr/>
    </dgm:pt>
    <dgm:pt modelId="{F5EC6A25-A25C-4B85-B899-3850FDE69D67}" type="pres">
      <dgm:prSet presAssocID="{54013A9E-9893-4385-B8EB-A2B183F1FDB8}" presName="theInnerList" presStyleCnt="0"/>
      <dgm:spPr/>
    </dgm:pt>
    <dgm:pt modelId="{D6DF3688-B3E4-45D2-BD7A-C79A86BFF574}" type="pres">
      <dgm:prSet presAssocID="{CB28F5AC-023C-425E-9C46-3F0818E5B6BD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158784-F6CA-4579-8644-189F15C13697}" type="pres">
      <dgm:prSet presAssocID="{CB28F5AC-023C-425E-9C46-3F0818E5B6BD}" presName="aSpace2" presStyleCnt="0"/>
      <dgm:spPr/>
    </dgm:pt>
    <dgm:pt modelId="{2FB264F1-3C95-40AB-8D0C-59D426E5E588}" type="pres">
      <dgm:prSet presAssocID="{5119F508-8307-451A-BBF9-7FF1F29B0A4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C63AE39-69DB-40C2-A8C0-9229E9162AC8}" type="presOf" srcId="{67C98BCA-004C-48E5-93DD-E1A292128A3C}" destId="{A103FE10-B531-4163-BC0F-509289DC09A6}" srcOrd="0" destOrd="0" presId="urn:microsoft.com/office/officeart/2005/8/layout/lProcess2"/>
    <dgm:cxn modelId="{57AE6491-6C99-4F89-BD4B-7C3D246A7683}" type="presOf" srcId="{78B809B1-5149-442F-A8EA-CD233DA82A28}" destId="{68D01D2B-8812-4E7D-9FA2-E9B86E96C099}" srcOrd="0" destOrd="0" presId="urn:microsoft.com/office/officeart/2005/8/layout/lProcess2"/>
    <dgm:cxn modelId="{DAAFBA8C-E778-44E5-A57D-7C3939666253}" srcId="{67C98BCA-004C-48E5-93DD-E1A292128A3C}" destId="{98269A39-F99E-41FC-88D1-BC8511BC7744}" srcOrd="0" destOrd="0" parTransId="{5832AA30-6622-464C-BD0C-9D0345340D8D}" sibTransId="{73643530-A018-49C5-84AA-E88ABED305D8}"/>
    <dgm:cxn modelId="{16B8E604-6EE1-4E59-9D10-0A42D58E3223}" type="presOf" srcId="{CB28F5AC-023C-425E-9C46-3F0818E5B6BD}" destId="{D6DF3688-B3E4-45D2-BD7A-C79A86BFF574}" srcOrd="0" destOrd="0" presId="urn:microsoft.com/office/officeart/2005/8/layout/lProcess2"/>
    <dgm:cxn modelId="{99A17CE7-BFA9-411E-BBED-DFD79B8AAAF2}" srcId="{85CC0587-CF39-4C78-9D1D-DE617D8856D7}" destId="{7742CBC4-5C5B-40CE-BF53-539CDC712214}" srcOrd="1" destOrd="0" parTransId="{2D174A64-B3B9-49C3-AACE-70F9BE5C6F00}" sibTransId="{4FD4C874-6A18-4850-87BE-E37B3E52FF34}"/>
    <dgm:cxn modelId="{6558C99B-5D9A-4008-A9B7-48BF05C4806E}" srcId="{67C98BCA-004C-48E5-93DD-E1A292128A3C}" destId="{54013A9E-9893-4385-B8EB-A2B183F1FDB8}" srcOrd="2" destOrd="0" parTransId="{446CB3B3-904D-49C0-AB26-D811A0619FD7}" sibTransId="{DFADB1D9-161B-4C35-B542-1021CAD96F14}"/>
    <dgm:cxn modelId="{46858961-1E65-4ADF-B2F3-149122A80481}" srcId="{54013A9E-9893-4385-B8EB-A2B183F1FDB8}" destId="{5119F508-8307-451A-BBF9-7FF1F29B0A4D}" srcOrd="1" destOrd="0" parTransId="{75BE5C44-E362-4CC3-BA01-8994A7771348}" sibTransId="{D097D29F-168B-473E-84C1-0F24BDF466B0}"/>
    <dgm:cxn modelId="{54DD8846-68ED-4EC0-A267-437B91966C18}" srcId="{54013A9E-9893-4385-B8EB-A2B183F1FDB8}" destId="{CB28F5AC-023C-425E-9C46-3F0818E5B6BD}" srcOrd="0" destOrd="0" parTransId="{728DDCEE-976B-4FC6-8A26-3D5F215F1671}" sibTransId="{4CD2617E-55AD-468F-96D5-7F02C7F36EFA}"/>
    <dgm:cxn modelId="{4D6320CD-1C81-4534-B020-1BC0E1C74702}" type="presOf" srcId="{98269A39-F99E-41FC-88D1-BC8511BC7744}" destId="{BF7FC2EC-8DAA-4746-BF7A-54AD2526D374}" srcOrd="0" destOrd="0" presId="urn:microsoft.com/office/officeart/2005/8/layout/lProcess2"/>
    <dgm:cxn modelId="{70650FB5-C0A2-46BE-93B9-398BCF425581}" type="presOf" srcId="{54013A9E-9893-4385-B8EB-A2B183F1FDB8}" destId="{C2D39BDC-D8D2-43B0-99D0-F3F21A0E731D}" srcOrd="1" destOrd="0" presId="urn:microsoft.com/office/officeart/2005/8/layout/lProcess2"/>
    <dgm:cxn modelId="{4C3503E8-1DE9-442A-B168-96D83CCFE1D4}" type="presOf" srcId="{5119F508-8307-451A-BBF9-7FF1F29B0A4D}" destId="{2FB264F1-3C95-40AB-8D0C-59D426E5E588}" srcOrd="0" destOrd="0" presId="urn:microsoft.com/office/officeart/2005/8/layout/lProcess2"/>
    <dgm:cxn modelId="{68A563FC-8956-40EB-8DA3-25A4C31CAF7B}" type="presOf" srcId="{85CC0587-CF39-4C78-9D1D-DE617D8856D7}" destId="{11ED0A45-3D23-4D44-BA3B-69AA3AEDAEB2}" srcOrd="0" destOrd="0" presId="urn:microsoft.com/office/officeart/2005/8/layout/lProcess2"/>
    <dgm:cxn modelId="{E5FBDC29-0913-4A85-BBFF-95884649C00A}" type="presOf" srcId="{F83C9DC8-7560-4ABB-B9F3-3147833852DD}" destId="{07475339-8A7E-4B9C-AE9E-6A279380167D}" srcOrd="0" destOrd="0" presId="urn:microsoft.com/office/officeart/2005/8/layout/lProcess2"/>
    <dgm:cxn modelId="{E94D30D0-5BE4-4EAE-814D-CA0BEB4941EE}" type="presOf" srcId="{54013A9E-9893-4385-B8EB-A2B183F1FDB8}" destId="{D4563DC5-FB2B-4C4B-8156-3D094D316E84}" srcOrd="0" destOrd="0" presId="urn:microsoft.com/office/officeart/2005/8/layout/lProcess2"/>
    <dgm:cxn modelId="{239BD6CB-7AA3-4F7F-A434-159E9A9B4CC6}" type="presOf" srcId="{7742CBC4-5C5B-40CE-BF53-539CDC712214}" destId="{B74D58C6-5025-4FB3-ACFF-F48487B9F250}" srcOrd="0" destOrd="0" presId="urn:microsoft.com/office/officeart/2005/8/layout/lProcess2"/>
    <dgm:cxn modelId="{36FAA04D-6831-4F26-9ED2-2BD7B050DE32}" type="presOf" srcId="{85CC0587-CF39-4C78-9D1D-DE617D8856D7}" destId="{DB56F25C-E4C9-4FBC-9920-DB9753961A6C}" srcOrd="1" destOrd="0" presId="urn:microsoft.com/office/officeart/2005/8/layout/lProcess2"/>
    <dgm:cxn modelId="{D592495B-A67B-4A2F-865A-7A879AFCF871}" srcId="{85CC0587-CF39-4C78-9D1D-DE617D8856D7}" destId="{97FD3FD1-02A4-498C-9F62-C65532B84FDE}" srcOrd="0" destOrd="0" parTransId="{DAA40806-F047-4490-A1A3-19D8D883840E}" sibTransId="{CD63731E-31F8-4EDD-AB2A-C73DBB11B1CA}"/>
    <dgm:cxn modelId="{116B8840-30BA-4AF8-8A99-562D6C218087}" type="presOf" srcId="{98269A39-F99E-41FC-88D1-BC8511BC7744}" destId="{FB202069-40BD-4515-B1A9-CE3F73279978}" srcOrd="1" destOrd="0" presId="urn:microsoft.com/office/officeart/2005/8/layout/lProcess2"/>
    <dgm:cxn modelId="{F5C5F0D0-8F96-44B1-8C2F-9664581B47C4}" srcId="{98269A39-F99E-41FC-88D1-BC8511BC7744}" destId="{78B809B1-5149-442F-A8EA-CD233DA82A28}" srcOrd="1" destOrd="0" parTransId="{411C0877-E67B-4295-BEBF-69B934C4774A}" sibTransId="{4F5F515C-B680-4649-95C5-269C6A96EF06}"/>
    <dgm:cxn modelId="{62E09C35-5DE4-4679-A24D-721DB544BFAD}" type="presOf" srcId="{97FD3FD1-02A4-498C-9F62-C65532B84FDE}" destId="{8C4A408C-570B-44AD-9BED-7628496F9761}" srcOrd="0" destOrd="0" presId="urn:microsoft.com/office/officeart/2005/8/layout/lProcess2"/>
    <dgm:cxn modelId="{A3E57E2E-2C25-4A00-808D-D185A9C19C21}" srcId="{67C98BCA-004C-48E5-93DD-E1A292128A3C}" destId="{85CC0587-CF39-4C78-9D1D-DE617D8856D7}" srcOrd="1" destOrd="0" parTransId="{348ED565-AA1D-4AAF-A010-9B3077EFB8C4}" sibTransId="{CB037CED-DEE2-4855-91C8-B8BF532EC414}"/>
    <dgm:cxn modelId="{DA5C06A4-F2B7-4F48-A78F-85C4CBB0C94A}" srcId="{98269A39-F99E-41FC-88D1-BC8511BC7744}" destId="{F83C9DC8-7560-4ABB-B9F3-3147833852DD}" srcOrd="0" destOrd="0" parTransId="{35453726-4B7F-4813-A4A9-B5FB3118E0B4}" sibTransId="{50B140BA-8BB9-416C-B6FA-50137E8466A6}"/>
    <dgm:cxn modelId="{4AC3F5C1-D77E-4257-9C30-6C60D66393F3}" type="presParOf" srcId="{A103FE10-B531-4163-BC0F-509289DC09A6}" destId="{0162CBE7-CB64-482C-A386-E55948D0B778}" srcOrd="0" destOrd="0" presId="urn:microsoft.com/office/officeart/2005/8/layout/lProcess2"/>
    <dgm:cxn modelId="{A96B9C81-7344-412C-AE7E-86834A190A6D}" type="presParOf" srcId="{0162CBE7-CB64-482C-A386-E55948D0B778}" destId="{BF7FC2EC-8DAA-4746-BF7A-54AD2526D374}" srcOrd="0" destOrd="0" presId="urn:microsoft.com/office/officeart/2005/8/layout/lProcess2"/>
    <dgm:cxn modelId="{0AA4BA8D-0EB7-483C-AB52-DB2C0F69BA49}" type="presParOf" srcId="{0162CBE7-CB64-482C-A386-E55948D0B778}" destId="{FB202069-40BD-4515-B1A9-CE3F73279978}" srcOrd="1" destOrd="0" presId="urn:microsoft.com/office/officeart/2005/8/layout/lProcess2"/>
    <dgm:cxn modelId="{5C94BA7A-B9BC-4E31-A874-9B58AB12AA15}" type="presParOf" srcId="{0162CBE7-CB64-482C-A386-E55948D0B778}" destId="{C2A49F70-7928-4960-B80B-290DF6057503}" srcOrd="2" destOrd="0" presId="urn:microsoft.com/office/officeart/2005/8/layout/lProcess2"/>
    <dgm:cxn modelId="{9960D886-8B82-41E2-9A26-373BE9508AB5}" type="presParOf" srcId="{C2A49F70-7928-4960-B80B-290DF6057503}" destId="{8F65A6C9-684B-4830-AFA6-EE196619858B}" srcOrd="0" destOrd="0" presId="urn:microsoft.com/office/officeart/2005/8/layout/lProcess2"/>
    <dgm:cxn modelId="{D724C923-0783-461E-8938-B9FD566B9483}" type="presParOf" srcId="{8F65A6C9-684B-4830-AFA6-EE196619858B}" destId="{07475339-8A7E-4B9C-AE9E-6A279380167D}" srcOrd="0" destOrd="0" presId="urn:microsoft.com/office/officeart/2005/8/layout/lProcess2"/>
    <dgm:cxn modelId="{2A936D23-B5F8-4170-836F-D365436E014F}" type="presParOf" srcId="{8F65A6C9-684B-4830-AFA6-EE196619858B}" destId="{638D1E27-579E-44B5-B49B-457F030B0FB5}" srcOrd="1" destOrd="0" presId="urn:microsoft.com/office/officeart/2005/8/layout/lProcess2"/>
    <dgm:cxn modelId="{E36EB591-1109-45CB-86AF-6709BACE421D}" type="presParOf" srcId="{8F65A6C9-684B-4830-AFA6-EE196619858B}" destId="{68D01D2B-8812-4E7D-9FA2-E9B86E96C099}" srcOrd="2" destOrd="0" presId="urn:microsoft.com/office/officeart/2005/8/layout/lProcess2"/>
    <dgm:cxn modelId="{FE7C279A-072C-4650-8EF3-352FA76B495D}" type="presParOf" srcId="{A103FE10-B531-4163-BC0F-509289DC09A6}" destId="{2FEFB870-C003-4EFF-971E-EA8C32014343}" srcOrd="1" destOrd="0" presId="urn:microsoft.com/office/officeart/2005/8/layout/lProcess2"/>
    <dgm:cxn modelId="{36C91D0E-E81D-4031-AD15-156A0F2059D6}" type="presParOf" srcId="{A103FE10-B531-4163-BC0F-509289DC09A6}" destId="{8A8BCEE5-903A-464E-A3AE-F2A1D85F1D48}" srcOrd="2" destOrd="0" presId="urn:microsoft.com/office/officeart/2005/8/layout/lProcess2"/>
    <dgm:cxn modelId="{7C96146E-BF0E-4FEF-8029-F386FB7DC10A}" type="presParOf" srcId="{8A8BCEE5-903A-464E-A3AE-F2A1D85F1D48}" destId="{11ED0A45-3D23-4D44-BA3B-69AA3AEDAEB2}" srcOrd="0" destOrd="0" presId="urn:microsoft.com/office/officeart/2005/8/layout/lProcess2"/>
    <dgm:cxn modelId="{F964FC43-5C9D-44E6-952C-40646A3834E4}" type="presParOf" srcId="{8A8BCEE5-903A-464E-A3AE-F2A1D85F1D48}" destId="{DB56F25C-E4C9-4FBC-9920-DB9753961A6C}" srcOrd="1" destOrd="0" presId="urn:microsoft.com/office/officeart/2005/8/layout/lProcess2"/>
    <dgm:cxn modelId="{63B5E504-E9FF-4F74-AF01-492479B643CF}" type="presParOf" srcId="{8A8BCEE5-903A-464E-A3AE-F2A1D85F1D48}" destId="{8708B77A-AF53-47F8-A442-692613C5C810}" srcOrd="2" destOrd="0" presId="urn:microsoft.com/office/officeart/2005/8/layout/lProcess2"/>
    <dgm:cxn modelId="{63B54D7B-3754-46B5-8126-821583F688B3}" type="presParOf" srcId="{8708B77A-AF53-47F8-A442-692613C5C810}" destId="{40C176C3-1BDA-4EF8-8F34-0DCADA784186}" srcOrd="0" destOrd="0" presId="urn:microsoft.com/office/officeart/2005/8/layout/lProcess2"/>
    <dgm:cxn modelId="{30A1912A-A442-428D-B004-B0D2D5B0511C}" type="presParOf" srcId="{40C176C3-1BDA-4EF8-8F34-0DCADA784186}" destId="{8C4A408C-570B-44AD-9BED-7628496F9761}" srcOrd="0" destOrd="0" presId="urn:microsoft.com/office/officeart/2005/8/layout/lProcess2"/>
    <dgm:cxn modelId="{F6A69E46-50A9-4759-A498-2A4B1EDCA50C}" type="presParOf" srcId="{40C176C3-1BDA-4EF8-8F34-0DCADA784186}" destId="{B6C4A6CB-E5FE-40DC-BAC8-8BF257B9FB51}" srcOrd="1" destOrd="0" presId="urn:microsoft.com/office/officeart/2005/8/layout/lProcess2"/>
    <dgm:cxn modelId="{D4175E4F-A082-4E8B-97E4-E7E2D09A7962}" type="presParOf" srcId="{40C176C3-1BDA-4EF8-8F34-0DCADA784186}" destId="{B74D58C6-5025-4FB3-ACFF-F48487B9F250}" srcOrd="2" destOrd="0" presId="urn:microsoft.com/office/officeart/2005/8/layout/lProcess2"/>
    <dgm:cxn modelId="{1A16193F-CCA5-420B-BCAD-ADE770B9C5CB}" type="presParOf" srcId="{A103FE10-B531-4163-BC0F-509289DC09A6}" destId="{E0C50028-777D-4DB2-847F-122FD651F4B4}" srcOrd="3" destOrd="0" presId="urn:microsoft.com/office/officeart/2005/8/layout/lProcess2"/>
    <dgm:cxn modelId="{9E1DFE40-2C88-40A1-AB74-0FE9B304920E}" type="presParOf" srcId="{A103FE10-B531-4163-BC0F-509289DC09A6}" destId="{AFD29010-DF16-44CE-89C9-FA5F05B90C26}" srcOrd="4" destOrd="0" presId="urn:microsoft.com/office/officeart/2005/8/layout/lProcess2"/>
    <dgm:cxn modelId="{9FB9CB21-4821-413C-AE87-71AE31BAC666}" type="presParOf" srcId="{AFD29010-DF16-44CE-89C9-FA5F05B90C26}" destId="{D4563DC5-FB2B-4C4B-8156-3D094D316E84}" srcOrd="0" destOrd="0" presId="urn:microsoft.com/office/officeart/2005/8/layout/lProcess2"/>
    <dgm:cxn modelId="{59133485-5310-4081-BDB8-BC80152554AC}" type="presParOf" srcId="{AFD29010-DF16-44CE-89C9-FA5F05B90C26}" destId="{C2D39BDC-D8D2-43B0-99D0-F3F21A0E731D}" srcOrd="1" destOrd="0" presId="urn:microsoft.com/office/officeart/2005/8/layout/lProcess2"/>
    <dgm:cxn modelId="{98503A03-DA95-4990-BAB4-90E74593E161}" type="presParOf" srcId="{AFD29010-DF16-44CE-89C9-FA5F05B90C26}" destId="{686F09A8-27C3-44B6-B31F-0CD768F10F59}" srcOrd="2" destOrd="0" presId="urn:microsoft.com/office/officeart/2005/8/layout/lProcess2"/>
    <dgm:cxn modelId="{80A92EAC-316A-486D-942C-F54FFAF031A5}" type="presParOf" srcId="{686F09A8-27C3-44B6-B31F-0CD768F10F59}" destId="{F5EC6A25-A25C-4B85-B899-3850FDE69D67}" srcOrd="0" destOrd="0" presId="urn:microsoft.com/office/officeart/2005/8/layout/lProcess2"/>
    <dgm:cxn modelId="{1E72FF26-8E63-4254-BAFC-DE9CC5514EDE}" type="presParOf" srcId="{F5EC6A25-A25C-4B85-B899-3850FDE69D67}" destId="{D6DF3688-B3E4-45D2-BD7A-C79A86BFF574}" srcOrd="0" destOrd="0" presId="urn:microsoft.com/office/officeart/2005/8/layout/lProcess2"/>
    <dgm:cxn modelId="{ED095ABD-AE08-4C5F-9E40-B786594DAAE7}" type="presParOf" srcId="{F5EC6A25-A25C-4B85-B899-3850FDE69D67}" destId="{C9158784-F6CA-4579-8644-189F15C13697}" srcOrd="1" destOrd="0" presId="urn:microsoft.com/office/officeart/2005/8/layout/lProcess2"/>
    <dgm:cxn modelId="{FE1A7E29-A4A5-4ECD-9000-72C03E60D6E2}" type="presParOf" srcId="{F5EC6A25-A25C-4B85-B899-3850FDE69D67}" destId="{2FB264F1-3C95-40AB-8D0C-59D426E5E58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EEDC04-CB83-42A9-9ECF-D5A4E084F5C1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1F6B00-EC29-4B42-8D5A-0E822E89A082}">
      <dgm:prSet phldrT="[Metin]"/>
      <dgm:spPr/>
      <dgm:t>
        <a:bodyPr/>
        <a:lstStyle/>
        <a:p>
          <a:r>
            <a:rPr lang="tr-TR" dirty="0" smtClean="0"/>
            <a:t>GÖNÜLLÜLÜK</a:t>
          </a:r>
          <a:endParaRPr lang="tr-TR" dirty="0"/>
        </a:p>
      </dgm:t>
    </dgm:pt>
    <dgm:pt modelId="{0C44DE27-92D5-4E36-9570-57463F0BA01B}" type="parTrans" cxnId="{FDCE2E32-4140-4736-BADC-6A3212961727}">
      <dgm:prSet/>
      <dgm:spPr/>
      <dgm:t>
        <a:bodyPr/>
        <a:lstStyle/>
        <a:p>
          <a:endParaRPr lang="tr-TR"/>
        </a:p>
      </dgm:t>
    </dgm:pt>
    <dgm:pt modelId="{47DDE511-33FD-45DC-AE33-F97D43FB3E8F}" type="sibTrans" cxnId="{FDCE2E32-4140-4736-BADC-6A3212961727}">
      <dgm:prSet/>
      <dgm:spPr/>
      <dgm:t>
        <a:bodyPr/>
        <a:lstStyle/>
        <a:p>
          <a:endParaRPr lang="tr-TR"/>
        </a:p>
      </dgm:t>
    </dgm:pt>
    <dgm:pt modelId="{323A9FF5-EEE9-4C77-BA09-88D3E7555494}">
      <dgm:prSet phldrT="[Metin]"/>
      <dgm:spPr/>
      <dgm:t>
        <a:bodyPr/>
        <a:lstStyle/>
        <a:p>
          <a:r>
            <a:rPr lang="tr-TR" dirty="0" smtClean="0"/>
            <a:t>GİZLİLİK</a:t>
          </a:r>
          <a:endParaRPr lang="tr-TR" dirty="0"/>
        </a:p>
      </dgm:t>
    </dgm:pt>
    <dgm:pt modelId="{997679D3-9791-438D-AF74-67F818273493}" type="parTrans" cxnId="{93EBC4B0-EF22-427E-B089-E20945A8C71B}">
      <dgm:prSet/>
      <dgm:spPr/>
      <dgm:t>
        <a:bodyPr/>
        <a:lstStyle/>
        <a:p>
          <a:endParaRPr lang="tr-TR"/>
        </a:p>
      </dgm:t>
    </dgm:pt>
    <dgm:pt modelId="{6B88CF68-DDA3-4A75-BB7F-A303B624E5C4}" type="sibTrans" cxnId="{93EBC4B0-EF22-427E-B089-E20945A8C71B}">
      <dgm:prSet/>
      <dgm:spPr/>
      <dgm:t>
        <a:bodyPr/>
        <a:lstStyle/>
        <a:p>
          <a:endParaRPr lang="tr-TR"/>
        </a:p>
      </dgm:t>
    </dgm:pt>
    <dgm:pt modelId="{8D623187-E440-4E8A-91AC-6EF5A184B08E}">
      <dgm:prSet phldrT="[Metin]"/>
      <dgm:spPr/>
      <dgm:t>
        <a:bodyPr/>
        <a:lstStyle/>
        <a:p>
          <a:r>
            <a:rPr lang="tr-TR" dirty="0" smtClean="0"/>
            <a:t>SAYGI</a:t>
          </a:r>
          <a:endParaRPr lang="tr-TR" dirty="0"/>
        </a:p>
      </dgm:t>
    </dgm:pt>
    <dgm:pt modelId="{783D1111-D856-4C7C-9281-95D21528217D}" type="parTrans" cxnId="{9BF9FF0D-3143-4AB1-826E-737EFA089583}">
      <dgm:prSet/>
      <dgm:spPr/>
      <dgm:t>
        <a:bodyPr/>
        <a:lstStyle/>
        <a:p>
          <a:endParaRPr lang="tr-TR"/>
        </a:p>
      </dgm:t>
    </dgm:pt>
    <dgm:pt modelId="{2966E6AC-11D7-49F2-9086-C501842C0B76}" type="sibTrans" cxnId="{9BF9FF0D-3143-4AB1-826E-737EFA089583}">
      <dgm:prSet/>
      <dgm:spPr/>
      <dgm:t>
        <a:bodyPr/>
        <a:lstStyle/>
        <a:p>
          <a:endParaRPr lang="tr-TR"/>
        </a:p>
      </dgm:t>
    </dgm:pt>
    <dgm:pt modelId="{8578FCC2-A4CF-4EE6-AF4A-745D61962EA4}">
      <dgm:prSet phldrT="[Metin]"/>
      <dgm:spPr/>
      <dgm:t>
        <a:bodyPr/>
        <a:lstStyle/>
        <a:p>
          <a:r>
            <a:rPr lang="tr-TR" dirty="0" smtClean="0"/>
            <a:t>KARŞILIKLI</a:t>
          </a:r>
          <a:endParaRPr lang="tr-TR" dirty="0"/>
        </a:p>
      </dgm:t>
    </dgm:pt>
    <dgm:pt modelId="{C640E1EF-47A9-43A0-90A1-3D6DC68ADE35}" type="parTrans" cxnId="{28C38D0B-8079-47BA-9775-FCB7AE7F1F3A}">
      <dgm:prSet/>
      <dgm:spPr/>
      <dgm:t>
        <a:bodyPr/>
        <a:lstStyle/>
        <a:p>
          <a:endParaRPr lang="tr-TR"/>
        </a:p>
      </dgm:t>
    </dgm:pt>
    <dgm:pt modelId="{5DD742E9-16F8-4259-97E1-705BB965EFDD}" type="sibTrans" cxnId="{28C38D0B-8079-47BA-9775-FCB7AE7F1F3A}">
      <dgm:prSet/>
      <dgm:spPr/>
      <dgm:t>
        <a:bodyPr/>
        <a:lstStyle/>
        <a:p>
          <a:endParaRPr lang="tr-TR"/>
        </a:p>
      </dgm:t>
    </dgm:pt>
    <dgm:pt modelId="{1C1C524A-B858-4EAA-832B-DA770BDD21C4}">
      <dgm:prSet phldrT="[Metin]"/>
      <dgm:spPr/>
      <dgm:t>
        <a:bodyPr/>
        <a:lstStyle/>
        <a:p>
          <a:r>
            <a:rPr lang="tr-TR" dirty="0" smtClean="0"/>
            <a:t>TÜM ÖĞRENCİLERE YÖNELİK</a:t>
          </a:r>
          <a:endParaRPr lang="tr-TR" dirty="0"/>
        </a:p>
      </dgm:t>
    </dgm:pt>
    <dgm:pt modelId="{481226DD-D189-4CE6-A923-225846FEF96C}" type="parTrans" cxnId="{945D1661-B42E-400B-92F7-8E4B87980243}">
      <dgm:prSet/>
      <dgm:spPr/>
      <dgm:t>
        <a:bodyPr/>
        <a:lstStyle/>
        <a:p>
          <a:endParaRPr lang="tr-TR"/>
        </a:p>
      </dgm:t>
    </dgm:pt>
    <dgm:pt modelId="{9CEBE660-52F8-4B74-BA78-1F77BFE937C6}" type="sibTrans" cxnId="{945D1661-B42E-400B-92F7-8E4B87980243}">
      <dgm:prSet/>
      <dgm:spPr/>
      <dgm:t>
        <a:bodyPr/>
        <a:lstStyle/>
        <a:p>
          <a:endParaRPr lang="tr-TR"/>
        </a:p>
      </dgm:t>
    </dgm:pt>
    <dgm:pt modelId="{8ADD8182-70DB-4C12-A8EA-3C3A283AFD50}" type="pres">
      <dgm:prSet presAssocID="{C8EEDC04-CB83-42A9-9ECF-D5A4E084F5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2D3621-B74E-4E61-A47B-E4DE4CBB2AFB}" type="pres">
      <dgm:prSet presAssocID="{E51F6B00-EC29-4B42-8D5A-0E822E89A0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6A01EA-C753-4ED1-95D9-518D1FD3B042}" type="pres">
      <dgm:prSet presAssocID="{47DDE511-33FD-45DC-AE33-F97D43FB3E8F}" presName="sibTrans" presStyleCnt="0"/>
      <dgm:spPr/>
    </dgm:pt>
    <dgm:pt modelId="{F43DA3E2-9BDB-4C8E-AA44-9DD12F2CA775}" type="pres">
      <dgm:prSet presAssocID="{323A9FF5-EEE9-4C77-BA09-88D3E755549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5392AF-8720-4797-8044-DFF71D7C435E}" type="pres">
      <dgm:prSet presAssocID="{6B88CF68-DDA3-4A75-BB7F-A303B624E5C4}" presName="sibTrans" presStyleCnt="0"/>
      <dgm:spPr/>
    </dgm:pt>
    <dgm:pt modelId="{D32230AE-3928-431E-B4DB-27AB89B96C53}" type="pres">
      <dgm:prSet presAssocID="{8D623187-E440-4E8A-91AC-6EF5A184B08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2442E9-262C-4A9E-9292-36A503CC8885}" type="pres">
      <dgm:prSet presAssocID="{2966E6AC-11D7-49F2-9086-C501842C0B76}" presName="sibTrans" presStyleCnt="0"/>
      <dgm:spPr/>
    </dgm:pt>
    <dgm:pt modelId="{ABE4B5E9-AB15-4245-8408-4CCE35FFABE4}" type="pres">
      <dgm:prSet presAssocID="{8578FCC2-A4CF-4EE6-AF4A-745D61962E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5BF645-D853-4252-B0A9-450E569A4E7F}" type="pres">
      <dgm:prSet presAssocID="{5DD742E9-16F8-4259-97E1-705BB965EFDD}" presName="sibTrans" presStyleCnt="0"/>
      <dgm:spPr/>
    </dgm:pt>
    <dgm:pt modelId="{21083D33-BFEE-4156-94A9-51CD6BE30FE9}" type="pres">
      <dgm:prSet presAssocID="{1C1C524A-B858-4EAA-832B-DA770BDD21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4364C0-4255-45D7-A3C5-0E049C01D39F}" type="presOf" srcId="{C8EEDC04-CB83-42A9-9ECF-D5A4E084F5C1}" destId="{8ADD8182-70DB-4C12-A8EA-3C3A283AFD50}" srcOrd="0" destOrd="0" presId="urn:microsoft.com/office/officeart/2005/8/layout/default"/>
    <dgm:cxn modelId="{9BF9FF0D-3143-4AB1-826E-737EFA089583}" srcId="{C8EEDC04-CB83-42A9-9ECF-D5A4E084F5C1}" destId="{8D623187-E440-4E8A-91AC-6EF5A184B08E}" srcOrd="2" destOrd="0" parTransId="{783D1111-D856-4C7C-9281-95D21528217D}" sibTransId="{2966E6AC-11D7-49F2-9086-C501842C0B76}"/>
    <dgm:cxn modelId="{BEF7EA46-27AC-4918-92D9-5DE3D45ADC49}" type="presOf" srcId="{8578FCC2-A4CF-4EE6-AF4A-745D61962EA4}" destId="{ABE4B5E9-AB15-4245-8408-4CCE35FFABE4}" srcOrd="0" destOrd="0" presId="urn:microsoft.com/office/officeart/2005/8/layout/default"/>
    <dgm:cxn modelId="{93EBC4B0-EF22-427E-B089-E20945A8C71B}" srcId="{C8EEDC04-CB83-42A9-9ECF-D5A4E084F5C1}" destId="{323A9FF5-EEE9-4C77-BA09-88D3E7555494}" srcOrd="1" destOrd="0" parTransId="{997679D3-9791-438D-AF74-67F818273493}" sibTransId="{6B88CF68-DDA3-4A75-BB7F-A303B624E5C4}"/>
    <dgm:cxn modelId="{87325E6B-080F-4982-B652-7D1A8360F7B2}" type="presOf" srcId="{E51F6B00-EC29-4B42-8D5A-0E822E89A082}" destId="{A32D3621-B74E-4E61-A47B-E4DE4CBB2AFB}" srcOrd="0" destOrd="0" presId="urn:microsoft.com/office/officeart/2005/8/layout/default"/>
    <dgm:cxn modelId="{28C38D0B-8079-47BA-9775-FCB7AE7F1F3A}" srcId="{C8EEDC04-CB83-42A9-9ECF-D5A4E084F5C1}" destId="{8578FCC2-A4CF-4EE6-AF4A-745D61962EA4}" srcOrd="3" destOrd="0" parTransId="{C640E1EF-47A9-43A0-90A1-3D6DC68ADE35}" sibTransId="{5DD742E9-16F8-4259-97E1-705BB965EFDD}"/>
    <dgm:cxn modelId="{945D1661-B42E-400B-92F7-8E4B87980243}" srcId="{C8EEDC04-CB83-42A9-9ECF-D5A4E084F5C1}" destId="{1C1C524A-B858-4EAA-832B-DA770BDD21C4}" srcOrd="4" destOrd="0" parTransId="{481226DD-D189-4CE6-A923-225846FEF96C}" sibTransId="{9CEBE660-52F8-4B74-BA78-1F77BFE937C6}"/>
    <dgm:cxn modelId="{842892F5-98C6-4530-B513-F15A9894A00B}" type="presOf" srcId="{1C1C524A-B858-4EAA-832B-DA770BDD21C4}" destId="{21083D33-BFEE-4156-94A9-51CD6BE30FE9}" srcOrd="0" destOrd="0" presId="urn:microsoft.com/office/officeart/2005/8/layout/default"/>
    <dgm:cxn modelId="{FDCE2E32-4140-4736-BADC-6A3212961727}" srcId="{C8EEDC04-CB83-42A9-9ECF-D5A4E084F5C1}" destId="{E51F6B00-EC29-4B42-8D5A-0E822E89A082}" srcOrd="0" destOrd="0" parTransId="{0C44DE27-92D5-4E36-9570-57463F0BA01B}" sibTransId="{47DDE511-33FD-45DC-AE33-F97D43FB3E8F}"/>
    <dgm:cxn modelId="{DCFA236B-1128-4B96-83DA-6C1F0DF4B77F}" type="presOf" srcId="{323A9FF5-EEE9-4C77-BA09-88D3E7555494}" destId="{F43DA3E2-9BDB-4C8E-AA44-9DD12F2CA775}" srcOrd="0" destOrd="0" presId="urn:microsoft.com/office/officeart/2005/8/layout/default"/>
    <dgm:cxn modelId="{477611EE-9703-470F-8B80-5E1ACA04E4C0}" type="presOf" srcId="{8D623187-E440-4E8A-91AC-6EF5A184B08E}" destId="{D32230AE-3928-431E-B4DB-27AB89B96C53}" srcOrd="0" destOrd="0" presId="urn:microsoft.com/office/officeart/2005/8/layout/default"/>
    <dgm:cxn modelId="{0A82ACA1-FFE1-4D27-934E-E15ABC531E89}" type="presParOf" srcId="{8ADD8182-70DB-4C12-A8EA-3C3A283AFD50}" destId="{A32D3621-B74E-4E61-A47B-E4DE4CBB2AFB}" srcOrd="0" destOrd="0" presId="urn:microsoft.com/office/officeart/2005/8/layout/default"/>
    <dgm:cxn modelId="{D8069A66-464C-4778-BB31-8E7CDBC1E932}" type="presParOf" srcId="{8ADD8182-70DB-4C12-A8EA-3C3A283AFD50}" destId="{EC6A01EA-C753-4ED1-95D9-518D1FD3B042}" srcOrd="1" destOrd="0" presId="urn:microsoft.com/office/officeart/2005/8/layout/default"/>
    <dgm:cxn modelId="{7A3348DD-EBB7-4EE4-9566-6741F47CEF25}" type="presParOf" srcId="{8ADD8182-70DB-4C12-A8EA-3C3A283AFD50}" destId="{F43DA3E2-9BDB-4C8E-AA44-9DD12F2CA775}" srcOrd="2" destOrd="0" presId="urn:microsoft.com/office/officeart/2005/8/layout/default"/>
    <dgm:cxn modelId="{E45E5D96-CF8D-4A42-B1E4-6C627AF45C50}" type="presParOf" srcId="{8ADD8182-70DB-4C12-A8EA-3C3A283AFD50}" destId="{005392AF-8720-4797-8044-DFF71D7C435E}" srcOrd="3" destOrd="0" presId="urn:microsoft.com/office/officeart/2005/8/layout/default"/>
    <dgm:cxn modelId="{EC820787-028C-4E7B-88A5-606510EBF7A1}" type="presParOf" srcId="{8ADD8182-70DB-4C12-A8EA-3C3A283AFD50}" destId="{D32230AE-3928-431E-B4DB-27AB89B96C53}" srcOrd="4" destOrd="0" presId="urn:microsoft.com/office/officeart/2005/8/layout/default"/>
    <dgm:cxn modelId="{75040429-D587-4321-9740-6C5198FB74E6}" type="presParOf" srcId="{8ADD8182-70DB-4C12-A8EA-3C3A283AFD50}" destId="{722442E9-262C-4A9E-9292-36A503CC8885}" srcOrd="5" destOrd="0" presId="urn:microsoft.com/office/officeart/2005/8/layout/default"/>
    <dgm:cxn modelId="{366C06A0-696D-4E5B-96E6-E918EAC46AE2}" type="presParOf" srcId="{8ADD8182-70DB-4C12-A8EA-3C3A283AFD50}" destId="{ABE4B5E9-AB15-4245-8408-4CCE35FFABE4}" srcOrd="6" destOrd="0" presId="urn:microsoft.com/office/officeart/2005/8/layout/default"/>
    <dgm:cxn modelId="{FF13C5F9-1E5A-46D7-A2DF-F780D65ED38D}" type="presParOf" srcId="{8ADD8182-70DB-4C12-A8EA-3C3A283AFD50}" destId="{3F5BF645-D853-4252-B0A9-450E569A4E7F}" srcOrd="7" destOrd="0" presId="urn:microsoft.com/office/officeart/2005/8/layout/default"/>
    <dgm:cxn modelId="{40F657A2-7F56-4186-91E3-70171EAEB39C}" type="presParOf" srcId="{8ADD8182-70DB-4C12-A8EA-3C3A283AFD50}" destId="{21083D33-BFEE-4156-94A9-51CD6BE30FE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40C5C5-36BF-4E5F-A09D-BAA79D934968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CD544198-AE18-44CA-B741-C5CF490D7677}">
      <dgm:prSet phldrT="[Metin]"/>
      <dgm:spPr/>
      <dgm:t>
        <a:bodyPr/>
        <a:lstStyle/>
        <a:p>
          <a:r>
            <a:rPr lang="tr-TR" dirty="0" smtClean="0"/>
            <a:t>MOTİVASYON</a:t>
          </a:r>
          <a:endParaRPr lang="tr-TR" dirty="0"/>
        </a:p>
      </dgm:t>
    </dgm:pt>
    <dgm:pt modelId="{5F233379-A109-4E94-BBDD-E06214E13A02}" type="parTrans" cxnId="{A292C4EF-815D-4DB1-9ED2-544186C4C6BA}">
      <dgm:prSet/>
      <dgm:spPr/>
      <dgm:t>
        <a:bodyPr/>
        <a:lstStyle/>
        <a:p>
          <a:endParaRPr lang="tr-TR"/>
        </a:p>
      </dgm:t>
    </dgm:pt>
    <dgm:pt modelId="{E8B2B27D-4D13-441D-AE20-A8EDE29D2949}" type="sibTrans" cxnId="{A292C4EF-815D-4DB1-9ED2-544186C4C6BA}">
      <dgm:prSet/>
      <dgm:spPr/>
      <dgm:t>
        <a:bodyPr/>
        <a:lstStyle/>
        <a:p>
          <a:endParaRPr lang="tr-TR"/>
        </a:p>
      </dgm:t>
    </dgm:pt>
    <dgm:pt modelId="{95D1A904-98E7-47B7-B918-E692209FB544}">
      <dgm:prSet phldrT="[Metin]"/>
      <dgm:spPr/>
      <dgm:t>
        <a:bodyPr/>
        <a:lstStyle/>
        <a:p>
          <a:r>
            <a:rPr lang="tr-TR" dirty="0" smtClean="0"/>
            <a:t>VERİMLİ DERS ÇALIŞMA</a:t>
          </a:r>
          <a:endParaRPr lang="tr-TR" dirty="0"/>
        </a:p>
      </dgm:t>
    </dgm:pt>
    <dgm:pt modelId="{4611595C-71B3-46B6-B4DF-869E2F56777D}" type="parTrans" cxnId="{E5205589-C286-49CD-9383-E7006CA03CAE}">
      <dgm:prSet/>
      <dgm:spPr/>
      <dgm:t>
        <a:bodyPr/>
        <a:lstStyle/>
        <a:p>
          <a:endParaRPr lang="tr-TR"/>
        </a:p>
      </dgm:t>
    </dgm:pt>
    <dgm:pt modelId="{1783AFC8-8CEB-49A3-9C24-22A8822B8159}" type="sibTrans" cxnId="{E5205589-C286-49CD-9383-E7006CA03CAE}">
      <dgm:prSet/>
      <dgm:spPr/>
      <dgm:t>
        <a:bodyPr/>
        <a:lstStyle/>
        <a:p>
          <a:endParaRPr lang="tr-TR"/>
        </a:p>
      </dgm:t>
    </dgm:pt>
    <dgm:pt modelId="{2B58FBEC-804C-428E-B5FE-69E33E5C276F}">
      <dgm:prSet phldrT="[Metin]"/>
      <dgm:spPr/>
      <dgm:t>
        <a:bodyPr/>
        <a:lstStyle/>
        <a:p>
          <a:r>
            <a:rPr lang="tr-TR" dirty="0" smtClean="0"/>
            <a:t>PSİKOLOJİK SAĞLAMLIK</a:t>
          </a:r>
          <a:endParaRPr lang="tr-TR" dirty="0"/>
        </a:p>
      </dgm:t>
    </dgm:pt>
    <dgm:pt modelId="{6116BAFE-DB51-4481-8ED2-456EA8240D8F}" type="parTrans" cxnId="{86D0AC80-A244-4C6A-ADC4-209BD17BDC30}">
      <dgm:prSet/>
      <dgm:spPr/>
      <dgm:t>
        <a:bodyPr/>
        <a:lstStyle/>
        <a:p>
          <a:endParaRPr lang="tr-TR"/>
        </a:p>
      </dgm:t>
    </dgm:pt>
    <dgm:pt modelId="{BC5FC459-AB49-44BA-BA92-64D8AA28F24B}" type="sibTrans" cxnId="{86D0AC80-A244-4C6A-ADC4-209BD17BDC30}">
      <dgm:prSet/>
      <dgm:spPr/>
      <dgm:t>
        <a:bodyPr/>
        <a:lstStyle/>
        <a:p>
          <a:endParaRPr lang="tr-TR"/>
        </a:p>
      </dgm:t>
    </dgm:pt>
    <dgm:pt modelId="{BED695A1-B558-4181-A714-056C3319C23A}">
      <dgm:prSet phldrT="[Metin]"/>
      <dgm:spPr/>
      <dgm:t>
        <a:bodyPr/>
        <a:lstStyle/>
        <a:p>
          <a:r>
            <a:rPr lang="tr-TR" dirty="0" smtClean="0"/>
            <a:t>BAŞARIYI ARTTIRMA</a:t>
          </a:r>
          <a:endParaRPr lang="tr-TR" dirty="0"/>
        </a:p>
      </dgm:t>
    </dgm:pt>
    <dgm:pt modelId="{2C30D3CA-9C79-4893-A7ED-27FBDE310FBC}" type="parTrans" cxnId="{E00B3892-0ECF-4EF3-942B-39C6606DF71E}">
      <dgm:prSet/>
      <dgm:spPr/>
      <dgm:t>
        <a:bodyPr/>
        <a:lstStyle/>
        <a:p>
          <a:endParaRPr lang="tr-TR"/>
        </a:p>
      </dgm:t>
    </dgm:pt>
    <dgm:pt modelId="{072A1F5C-1443-4BA9-B784-13DF922418D9}" type="sibTrans" cxnId="{E00B3892-0ECF-4EF3-942B-39C6606DF71E}">
      <dgm:prSet/>
      <dgm:spPr/>
      <dgm:t>
        <a:bodyPr/>
        <a:lstStyle/>
        <a:p>
          <a:endParaRPr lang="tr-TR"/>
        </a:p>
      </dgm:t>
    </dgm:pt>
    <dgm:pt modelId="{AF60E96E-281E-43D9-9D32-BF57FF48EFB9}">
      <dgm:prSet phldrT="[Metin]"/>
      <dgm:spPr/>
      <dgm:t>
        <a:bodyPr/>
        <a:lstStyle/>
        <a:p>
          <a:r>
            <a:rPr lang="tr-TR" dirty="0" smtClean="0"/>
            <a:t>ÖZDİSİPLİN, ÖZDÜZENLEME</a:t>
          </a:r>
          <a:endParaRPr lang="tr-TR" dirty="0"/>
        </a:p>
      </dgm:t>
    </dgm:pt>
    <dgm:pt modelId="{BF61B4D1-717A-418B-A2E0-BBC6BFDB140A}" type="parTrans" cxnId="{C8FA85C2-F1B4-4C69-A9E3-DEE07043DD62}">
      <dgm:prSet/>
      <dgm:spPr/>
      <dgm:t>
        <a:bodyPr/>
        <a:lstStyle/>
        <a:p>
          <a:endParaRPr lang="tr-TR"/>
        </a:p>
      </dgm:t>
    </dgm:pt>
    <dgm:pt modelId="{A427BC2A-2E37-4691-8E90-26BB037DFCBD}" type="sibTrans" cxnId="{C8FA85C2-F1B4-4C69-A9E3-DEE07043DD62}">
      <dgm:prSet/>
      <dgm:spPr/>
      <dgm:t>
        <a:bodyPr/>
        <a:lstStyle/>
        <a:p>
          <a:endParaRPr lang="tr-TR"/>
        </a:p>
      </dgm:t>
    </dgm:pt>
    <dgm:pt modelId="{9816FAA8-8A2F-4C54-975C-6A2CFE946BBF}">
      <dgm:prSet/>
      <dgm:spPr/>
      <dgm:t>
        <a:bodyPr/>
        <a:lstStyle/>
        <a:p>
          <a:r>
            <a:rPr lang="tr-TR" dirty="0" smtClean="0"/>
            <a:t>SINAV KAYGISI</a:t>
          </a:r>
          <a:endParaRPr lang="tr-TR" dirty="0"/>
        </a:p>
      </dgm:t>
    </dgm:pt>
    <dgm:pt modelId="{079B2E0F-4BF9-45A6-B9CE-6C43E025A0FA}" type="parTrans" cxnId="{12BD77F4-9472-45C3-9F04-7F131566460B}">
      <dgm:prSet/>
      <dgm:spPr/>
      <dgm:t>
        <a:bodyPr/>
        <a:lstStyle/>
        <a:p>
          <a:endParaRPr lang="tr-TR"/>
        </a:p>
      </dgm:t>
    </dgm:pt>
    <dgm:pt modelId="{80C0E86C-6FC6-4CFC-A326-D1F734DC49B7}" type="sibTrans" cxnId="{12BD77F4-9472-45C3-9F04-7F131566460B}">
      <dgm:prSet/>
      <dgm:spPr/>
      <dgm:t>
        <a:bodyPr/>
        <a:lstStyle/>
        <a:p>
          <a:endParaRPr lang="tr-TR"/>
        </a:p>
      </dgm:t>
    </dgm:pt>
    <dgm:pt modelId="{7C86324A-2021-4DBC-86AB-BA17F6CB44F2}">
      <dgm:prSet/>
      <dgm:spPr/>
      <dgm:t>
        <a:bodyPr/>
        <a:lstStyle/>
        <a:p>
          <a:r>
            <a:rPr lang="tr-TR" dirty="0" smtClean="0"/>
            <a:t>BİLİNÇLİ TEKNOLOJİ KULLANIMI</a:t>
          </a:r>
          <a:endParaRPr lang="tr-TR" dirty="0"/>
        </a:p>
      </dgm:t>
    </dgm:pt>
    <dgm:pt modelId="{1FE3F9F9-6A02-47D1-A596-5E1BD1F090ED}" type="parTrans" cxnId="{24D3E3B6-2A16-4100-B63B-8531095D860C}">
      <dgm:prSet/>
      <dgm:spPr/>
      <dgm:t>
        <a:bodyPr/>
        <a:lstStyle/>
        <a:p>
          <a:endParaRPr lang="tr-TR"/>
        </a:p>
      </dgm:t>
    </dgm:pt>
    <dgm:pt modelId="{DD6DADFA-3551-49FC-9C36-9FB292E7FB9D}" type="sibTrans" cxnId="{24D3E3B6-2A16-4100-B63B-8531095D860C}">
      <dgm:prSet/>
      <dgm:spPr/>
      <dgm:t>
        <a:bodyPr/>
        <a:lstStyle/>
        <a:p>
          <a:endParaRPr lang="tr-TR"/>
        </a:p>
      </dgm:t>
    </dgm:pt>
    <dgm:pt modelId="{7FA796F1-FBB0-4CA9-884F-8E04E9660FEA}">
      <dgm:prSet/>
      <dgm:spPr/>
      <dgm:t>
        <a:bodyPr/>
        <a:lstStyle/>
        <a:p>
          <a:r>
            <a:rPr lang="tr-TR" dirty="0" smtClean="0"/>
            <a:t>YETENEKLERİ MESLEKİ İLGİ VE DEĞERLERİ TANIMA</a:t>
          </a:r>
          <a:endParaRPr lang="tr-TR" dirty="0"/>
        </a:p>
      </dgm:t>
    </dgm:pt>
    <dgm:pt modelId="{B68BB630-686F-4F82-9452-16E6610483A7}" type="parTrans" cxnId="{EBADD6DB-A045-4DB9-ABB4-3FB9FB274A47}">
      <dgm:prSet/>
      <dgm:spPr/>
      <dgm:t>
        <a:bodyPr/>
        <a:lstStyle/>
        <a:p>
          <a:endParaRPr lang="tr-TR"/>
        </a:p>
      </dgm:t>
    </dgm:pt>
    <dgm:pt modelId="{1B58CA94-D50A-4E38-B26A-5A0E16C6B85D}" type="sibTrans" cxnId="{EBADD6DB-A045-4DB9-ABB4-3FB9FB274A47}">
      <dgm:prSet/>
      <dgm:spPr/>
      <dgm:t>
        <a:bodyPr/>
        <a:lstStyle/>
        <a:p>
          <a:endParaRPr lang="tr-TR"/>
        </a:p>
      </dgm:t>
    </dgm:pt>
    <dgm:pt modelId="{8F93AD08-1B40-4AE4-93AC-9D8B69A802D3}">
      <dgm:prSet/>
      <dgm:spPr/>
      <dgm:t>
        <a:bodyPr/>
        <a:lstStyle/>
        <a:p>
          <a:r>
            <a:rPr lang="tr-TR" dirty="0" smtClean="0"/>
            <a:t>ZAMAN YÖNETİMİ</a:t>
          </a:r>
          <a:endParaRPr lang="tr-TR" dirty="0"/>
        </a:p>
      </dgm:t>
    </dgm:pt>
    <dgm:pt modelId="{FD46F98E-A76B-4401-BE89-D4E6718D4486}" type="parTrans" cxnId="{B5E8D0D0-4CD9-4065-B00A-55C477544676}">
      <dgm:prSet/>
      <dgm:spPr/>
      <dgm:t>
        <a:bodyPr/>
        <a:lstStyle/>
        <a:p>
          <a:endParaRPr lang="tr-TR"/>
        </a:p>
      </dgm:t>
    </dgm:pt>
    <dgm:pt modelId="{8724C34C-C44D-471F-9F6C-26C2B8619947}" type="sibTrans" cxnId="{B5E8D0D0-4CD9-4065-B00A-55C477544676}">
      <dgm:prSet/>
      <dgm:spPr/>
      <dgm:t>
        <a:bodyPr/>
        <a:lstStyle/>
        <a:p>
          <a:endParaRPr lang="tr-TR"/>
        </a:p>
      </dgm:t>
    </dgm:pt>
    <dgm:pt modelId="{00174923-D83C-4601-95C7-2EF7871BB75D}" type="pres">
      <dgm:prSet presAssocID="{8A40C5C5-36BF-4E5F-A09D-BAA79D9349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DD3DE17-3418-40F7-858F-DCFD66E3912D}" type="pres">
      <dgm:prSet presAssocID="{CD544198-AE18-44CA-B741-C5CF490D767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9E250B-DB4B-4360-9DA7-34CB30CBEBC5}" type="pres">
      <dgm:prSet presAssocID="{E8B2B27D-4D13-441D-AE20-A8EDE29D2949}" presName="sibTrans" presStyleCnt="0"/>
      <dgm:spPr/>
    </dgm:pt>
    <dgm:pt modelId="{4FC82796-3DB8-4913-AEDE-40344B6F9003}" type="pres">
      <dgm:prSet presAssocID="{95D1A904-98E7-47B7-B918-E692209FB544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A134D2-8965-4E54-B8B8-8154896C9C78}" type="pres">
      <dgm:prSet presAssocID="{1783AFC8-8CEB-49A3-9C24-22A8822B8159}" presName="sibTrans" presStyleCnt="0"/>
      <dgm:spPr/>
    </dgm:pt>
    <dgm:pt modelId="{A13F3CCA-2A28-42B1-B5A3-0E4DAB8B4320}" type="pres">
      <dgm:prSet presAssocID="{2B58FBEC-804C-428E-B5FE-69E33E5C276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19C161-0E37-4D81-A729-106EA2A2E12C}" type="pres">
      <dgm:prSet presAssocID="{BC5FC459-AB49-44BA-BA92-64D8AA28F24B}" presName="sibTrans" presStyleCnt="0"/>
      <dgm:spPr/>
    </dgm:pt>
    <dgm:pt modelId="{53517913-2CF1-4A53-B197-7AC45427258A}" type="pres">
      <dgm:prSet presAssocID="{BED695A1-B558-4181-A714-056C3319C23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A32698E-FB82-4A6E-97BA-C47DCD78E0B5}" type="pres">
      <dgm:prSet presAssocID="{072A1F5C-1443-4BA9-B784-13DF922418D9}" presName="sibTrans" presStyleCnt="0"/>
      <dgm:spPr/>
    </dgm:pt>
    <dgm:pt modelId="{26558B46-629F-4802-8A56-B5DE4A54FD8E}" type="pres">
      <dgm:prSet presAssocID="{7FA796F1-FBB0-4CA9-884F-8E04E9660FE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AC4E69-7C7A-4D7B-B4BA-16E5B6987094}" type="pres">
      <dgm:prSet presAssocID="{1B58CA94-D50A-4E38-B26A-5A0E16C6B85D}" presName="sibTrans" presStyleCnt="0"/>
      <dgm:spPr/>
    </dgm:pt>
    <dgm:pt modelId="{6D6CCC43-B16A-4DC3-B5E3-88A167E5C9DB}" type="pres">
      <dgm:prSet presAssocID="{8F93AD08-1B40-4AE4-93AC-9D8B69A802D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D31D1E5-1E58-4AE2-ADCD-DC07EEBB530C}" type="pres">
      <dgm:prSet presAssocID="{8724C34C-C44D-471F-9F6C-26C2B8619947}" presName="sibTrans" presStyleCnt="0"/>
      <dgm:spPr/>
    </dgm:pt>
    <dgm:pt modelId="{8579C2AB-3117-43CD-AD6B-F65327BE001A}" type="pres">
      <dgm:prSet presAssocID="{AF60E96E-281E-43D9-9D32-BF57FF48EFB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1573367-60CE-401D-9B65-4E799EB464D0}" type="pres">
      <dgm:prSet presAssocID="{A427BC2A-2E37-4691-8E90-26BB037DFCBD}" presName="sibTrans" presStyleCnt="0"/>
      <dgm:spPr/>
    </dgm:pt>
    <dgm:pt modelId="{5C9ED9EE-20AB-47C3-B896-747228BFD9D6}" type="pres">
      <dgm:prSet presAssocID="{7C86324A-2021-4DBC-86AB-BA17F6CB44F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A59A87-618C-4186-AA90-84EE83477012}" type="pres">
      <dgm:prSet presAssocID="{DD6DADFA-3551-49FC-9C36-9FB292E7FB9D}" presName="sibTrans" presStyleCnt="0"/>
      <dgm:spPr/>
    </dgm:pt>
    <dgm:pt modelId="{82829B19-B5C3-4AFF-99F6-BE6D531DC034}" type="pres">
      <dgm:prSet presAssocID="{9816FAA8-8A2F-4C54-975C-6A2CFE946BB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352325B-D274-4B38-BF5C-BF5D341062F4}" type="presOf" srcId="{CD544198-AE18-44CA-B741-C5CF490D7677}" destId="{FDD3DE17-3418-40F7-858F-DCFD66E3912D}" srcOrd="0" destOrd="0" presId="urn:microsoft.com/office/officeart/2005/8/layout/default"/>
    <dgm:cxn modelId="{B5E8D0D0-4CD9-4065-B00A-55C477544676}" srcId="{8A40C5C5-36BF-4E5F-A09D-BAA79D934968}" destId="{8F93AD08-1B40-4AE4-93AC-9D8B69A802D3}" srcOrd="5" destOrd="0" parTransId="{FD46F98E-A76B-4401-BE89-D4E6718D4486}" sibTransId="{8724C34C-C44D-471F-9F6C-26C2B8619947}"/>
    <dgm:cxn modelId="{9D1D1E01-A24B-4A5E-B888-DD7784272873}" type="presOf" srcId="{7C86324A-2021-4DBC-86AB-BA17F6CB44F2}" destId="{5C9ED9EE-20AB-47C3-B896-747228BFD9D6}" srcOrd="0" destOrd="0" presId="urn:microsoft.com/office/officeart/2005/8/layout/default"/>
    <dgm:cxn modelId="{E00B3892-0ECF-4EF3-942B-39C6606DF71E}" srcId="{8A40C5C5-36BF-4E5F-A09D-BAA79D934968}" destId="{BED695A1-B558-4181-A714-056C3319C23A}" srcOrd="3" destOrd="0" parTransId="{2C30D3CA-9C79-4893-A7ED-27FBDE310FBC}" sibTransId="{072A1F5C-1443-4BA9-B784-13DF922418D9}"/>
    <dgm:cxn modelId="{BED4CC0D-6504-4555-807E-69EF87699EB9}" type="presOf" srcId="{AF60E96E-281E-43D9-9D32-BF57FF48EFB9}" destId="{8579C2AB-3117-43CD-AD6B-F65327BE001A}" srcOrd="0" destOrd="0" presId="urn:microsoft.com/office/officeart/2005/8/layout/default"/>
    <dgm:cxn modelId="{9B636D82-673F-44C3-8037-D60EBD3448FE}" type="presOf" srcId="{7FA796F1-FBB0-4CA9-884F-8E04E9660FEA}" destId="{26558B46-629F-4802-8A56-B5DE4A54FD8E}" srcOrd="0" destOrd="0" presId="urn:microsoft.com/office/officeart/2005/8/layout/default"/>
    <dgm:cxn modelId="{C8FA85C2-F1B4-4C69-A9E3-DEE07043DD62}" srcId="{8A40C5C5-36BF-4E5F-A09D-BAA79D934968}" destId="{AF60E96E-281E-43D9-9D32-BF57FF48EFB9}" srcOrd="6" destOrd="0" parTransId="{BF61B4D1-717A-418B-A2E0-BBC6BFDB140A}" sibTransId="{A427BC2A-2E37-4691-8E90-26BB037DFCBD}"/>
    <dgm:cxn modelId="{12BD77F4-9472-45C3-9F04-7F131566460B}" srcId="{8A40C5C5-36BF-4E5F-A09D-BAA79D934968}" destId="{9816FAA8-8A2F-4C54-975C-6A2CFE946BBF}" srcOrd="8" destOrd="0" parTransId="{079B2E0F-4BF9-45A6-B9CE-6C43E025A0FA}" sibTransId="{80C0E86C-6FC6-4CFC-A326-D1F734DC49B7}"/>
    <dgm:cxn modelId="{52D817F2-7AA9-46E5-8010-124F5117D347}" type="presOf" srcId="{8F93AD08-1B40-4AE4-93AC-9D8B69A802D3}" destId="{6D6CCC43-B16A-4DC3-B5E3-88A167E5C9DB}" srcOrd="0" destOrd="0" presId="urn:microsoft.com/office/officeart/2005/8/layout/default"/>
    <dgm:cxn modelId="{86D0AC80-A244-4C6A-ADC4-209BD17BDC30}" srcId="{8A40C5C5-36BF-4E5F-A09D-BAA79D934968}" destId="{2B58FBEC-804C-428E-B5FE-69E33E5C276F}" srcOrd="2" destOrd="0" parTransId="{6116BAFE-DB51-4481-8ED2-456EA8240D8F}" sibTransId="{BC5FC459-AB49-44BA-BA92-64D8AA28F24B}"/>
    <dgm:cxn modelId="{E1C4BB24-A76F-4684-9FE2-28D5EC72204C}" type="presOf" srcId="{95D1A904-98E7-47B7-B918-E692209FB544}" destId="{4FC82796-3DB8-4913-AEDE-40344B6F9003}" srcOrd="0" destOrd="0" presId="urn:microsoft.com/office/officeart/2005/8/layout/default"/>
    <dgm:cxn modelId="{EBADD6DB-A045-4DB9-ABB4-3FB9FB274A47}" srcId="{8A40C5C5-36BF-4E5F-A09D-BAA79D934968}" destId="{7FA796F1-FBB0-4CA9-884F-8E04E9660FEA}" srcOrd="4" destOrd="0" parTransId="{B68BB630-686F-4F82-9452-16E6610483A7}" sibTransId="{1B58CA94-D50A-4E38-B26A-5A0E16C6B85D}"/>
    <dgm:cxn modelId="{30E1533B-0694-4895-8FFC-C6E74200EAB1}" type="presOf" srcId="{9816FAA8-8A2F-4C54-975C-6A2CFE946BBF}" destId="{82829B19-B5C3-4AFF-99F6-BE6D531DC034}" srcOrd="0" destOrd="0" presId="urn:microsoft.com/office/officeart/2005/8/layout/default"/>
    <dgm:cxn modelId="{688B92CD-04AE-4BBF-9773-941DA5BDD3E9}" type="presOf" srcId="{2B58FBEC-804C-428E-B5FE-69E33E5C276F}" destId="{A13F3CCA-2A28-42B1-B5A3-0E4DAB8B4320}" srcOrd="0" destOrd="0" presId="urn:microsoft.com/office/officeart/2005/8/layout/default"/>
    <dgm:cxn modelId="{24D3E3B6-2A16-4100-B63B-8531095D860C}" srcId="{8A40C5C5-36BF-4E5F-A09D-BAA79D934968}" destId="{7C86324A-2021-4DBC-86AB-BA17F6CB44F2}" srcOrd="7" destOrd="0" parTransId="{1FE3F9F9-6A02-47D1-A596-5E1BD1F090ED}" sibTransId="{DD6DADFA-3551-49FC-9C36-9FB292E7FB9D}"/>
    <dgm:cxn modelId="{E5205589-C286-49CD-9383-E7006CA03CAE}" srcId="{8A40C5C5-36BF-4E5F-A09D-BAA79D934968}" destId="{95D1A904-98E7-47B7-B918-E692209FB544}" srcOrd="1" destOrd="0" parTransId="{4611595C-71B3-46B6-B4DF-869E2F56777D}" sibTransId="{1783AFC8-8CEB-49A3-9C24-22A8822B8159}"/>
    <dgm:cxn modelId="{CCDC548C-341A-4CA3-83E7-89C4064AEDEC}" type="presOf" srcId="{8A40C5C5-36BF-4E5F-A09D-BAA79D934968}" destId="{00174923-D83C-4601-95C7-2EF7871BB75D}" srcOrd="0" destOrd="0" presId="urn:microsoft.com/office/officeart/2005/8/layout/default"/>
    <dgm:cxn modelId="{A292C4EF-815D-4DB1-9ED2-544186C4C6BA}" srcId="{8A40C5C5-36BF-4E5F-A09D-BAA79D934968}" destId="{CD544198-AE18-44CA-B741-C5CF490D7677}" srcOrd="0" destOrd="0" parTransId="{5F233379-A109-4E94-BBDD-E06214E13A02}" sibTransId="{E8B2B27D-4D13-441D-AE20-A8EDE29D2949}"/>
    <dgm:cxn modelId="{379B0A09-EEC1-4DB2-A26C-E1624ED99250}" type="presOf" srcId="{BED695A1-B558-4181-A714-056C3319C23A}" destId="{53517913-2CF1-4A53-B197-7AC45427258A}" srcOrd="0" destOrd="0" presId="urn:microsoft.com/office/officeart/2005/8/layout/default"/>
    <dgm:cxn modelId="{9A74513F-677C-4530-BC14-291D15E2CF12}" type="presParOf" srcId="{00174923-D83C-4601-95C7-2EF7871BB75D}" destId="{FDD3DE17-3418-40F7-858F-DCFD66E3912D}" srcOrd="0" destOrd="0" presId="urn:microsoft.com/office/officeart/2005/8/layout/default"/>
    <dgm:cxn modelId="{D24B12C7-6B6E-4D8E-81D8-6A16DDFD2A22}" type="presParOf" srcId="{00174923-D83C-4601-95C7-2EF7871BB75D}" destId="{E89E250B-DB4B-4360-9DA7-34CB30CBEBC5}" srcOrd="1" destOrd="0" presId="urn:microsoft.com/office/officeart/2005/8/layout/default"/>
    <dgm:cxn modelId="{7724CE8D-D242-449E-8CF5-71B29E921D15}" type="presParOf" srcId="{00174923-D83C-4601-95C7-2EF7871BB75D}" destId="{4FC82796-3DB8-4913-AEDE-40344B6F9003}" srcOrd="2" destOrd="0" presId="urn:microsoft.com/office/officeart/2005/8/layout/default"/>
    <dgm:cxn modelId="{4B66D240-B01D-489D-B4B7-30CC9EDBB6B8}" type="presParOf" srcId="{00174923-D83C-4601-95C7-2EF7871BB75D}" destId="{B7A134D2-8965-4E54-B8B8-8154896C9C78}" srcOrd="3" destOrd="0" presId="urn:microsoft.com/office/officeart/2005/8/layout/default"/>
    <dgm:cxn modelId="{8DCA8374-E210-4BFA-94C1-137E37756AED}" type="presParOf" srcId="{00174923-D83C-4601-95C7-2EF7871BB75D}" destId="{A13F3CCA-2A28-42B1-B5A3-0E4DAB8B4320}" srcOrd="4" destOrd="0" presId="urn:microsoft.com/office/officeart/2005/8/layout/default"/>
    <dgm:cxn modelId="{E8CA8D0E-324E-4F1A-BFAC-A466A1FA460B}" type="presParOf" srcId="{00174923-D83C-4601-95C7-2EF7871BB75D}" destId="{8319C161-0E37-4D81-A729-106EA2A2E12C}" srcOrd="5" destOrd="0" presId="urn:microsoft.com/office/officeart/2005/8/layout/default"/>
    <dgm:cxn modelId="{6B1CA273-17EC-471D-A0C9-37D8B538D651}" type="presParOf" srcId="{00174923-D83C-4601-95C7-2EF7871BB75D}" destId="{53517913-2CF1-4A53-B197-7AC45427258A}" srcOrd="6" destOrd="0" presId="urn:microsoft.com/office/officeart/2005/8/layout/default"/>
    <dgm:cxn modelId="{C16666F3-E92B-4D68-BF5D-8DDCC3C116E2}" type="presParOf" srcId="{00174923-D83C-4601-95C7-2EF7871BB75D}" destId="{4A32698E-FB82-4A6E-97BA-C47DCD78E0B5}" srcOrd="7" destOrd="0" presId="urn:microsoft.com/office/officeart/2005/8/layout/default"/>
    <dgm:cxn modelId="{64F073AA-6873-41F2-B27E-80FD5C56B414}" type="presParOf" srcId="{00174923-D83C-4601-95C7-2EF7871BB75D}" destId="{26558B46-629F-4802-8A56-B5DE4A54FD8E}" srcOrd="8" destOrd="0" presId="urn:microsoft.com/office/officeart/2005/8/layout/default"/>
    <dgm:cxn modelId="{2FB5A110-7FC7-4390-923B-EF88B1675016}" type="presParOf" srcId="{00174923-D83C-4601-95C7-2EF7871BB75D}" destId="{BBAC4E69-7C7A-4D7B-B4BA-16E5B6987094}" srcOrd="9" destOrd="0" presId="urn:microsoft.com/office/officeart/2005/8/layout/default"/>
    <dgm:cxn modelId="{E62791C7-163B-498E-9C80-D3F6D01C06D7}" type="presParOf" srcId="{00174923-D83C-4601-95C7-2EF7871BB75D}" destId="{6D6CCC43-B16A-4DC3-B5E3-88A167E5C9DB}" srcOrd="10" destOrd="0" presId="urn:microsoft.com/office/officeart/2005/8/layout/default"/>
    <dgm:cxn modelId="{42A956FD-1A0B-45AC-8D35-A3E411782F30}" type="presParOf" srcId="{00174923-D83C-4601-95C7-2EF7871BB75D}" destId="{BD31D1E5-1E58-4AE2-ADCD-DC07EEBB530C}" srcOrd="11" destOrd="0" presId="urn:microsoft.com/office/officeart/2005/8/layout/default"/>
    <dgm:cxn modelId="{F47AEC6B-9A50-4C67-91F4-DE6B7E019788}" type="presParOf" srcId="{00174923-D83C-4601-95C7-2EF7871BB75D}" destId="{8579C2AB-3117-43CD-AD6B-F65327BE001A}" srcOrd="12" destOrd="0" presId="urn:microsoft.com/office/officeart/2005/8/layout/default"/>
    <dgm:cxn modelId="{57B50CD3-6091-4F81-A62D-FCC1E0B4B411}" type="presParOf" srcId="{00174923-D83C-4601-95C7-2EF7871BB75D}" destId="{71573367-60CE-401D-9B65-4E799EB464D0}" srcOrd="13" destOrd="0" presId="urn:microsoft.com/office/officeart/2005/8/layout/default"/>
    <dgm:cxn modelId="{40ADB476-6F00-4387-BA84-04A9658461EB}" type="presParOf" srcId="{00174923-D83C-4601-95C7-2EF7871BB75D}" destId="{5C9ED9EE-20AB-47C3-B896-747228BFD9D6}" srcOrd="14" destOrd="0" presId="urn:microsoft.com/office/officeart/2005/8/layout/default"/>
    <dgm:cxn modelId="{FDD571A5-5A6D-4415-868C-09630A638D5F}" type="presParOf" srcId="{00174923-D83C-4601-95C7-2EF7871BB75D}" destId="{C4A59A87-618C-4186-AA90-84EE83477012}" srcOrd="15" destOrd="0" presId="urn:microsoft.com/office/officeart/2005/8/layout/default"/>
    <dgm:cxn modelId="{CC2F3A9A-6107-4329-91D4-7FEFE416519A}" type="presParOf" srcId="{00174923-D83C-4601-95C7-2EF7871BB75D}" destId="{82829B19-B5C3-4AFF-99F6-BE6D531DC034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FA87-11C9-495D-A609-6F6CFAC5D6C3}">
      <dsp:nvSpPr>
        <dsp:cNvPr id="0" name=""/>
        <dsp:cNvSpPr/>
      </dsp:nvSpPr>
      <dsp:spPr>
        <a:xfrm>
          <a:off x="2530626" y="-449478"/>
          <a:ext cx="2867726" cy="20172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Kendini anlamak,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daha iyi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tanıtmak.</a:t>
          </a:r>
          <a:endParaRPr lang="tr-TR" sz="2100" kern="1200" dirty="0"/>
        </a:p>
      </dsp:txBody>
      <dsp:txXfrm>
        <a:off x="2589708" y="-390396"/>
        <a:ext cx="2749562" cy="1899056"/>
      </dsp:txXfrm>
    </dsp:sp>
    <dsp:sp modelId="{C4822D2A-9E44-4E6D-80A1-72D536E05972}">
      <dsp:nvSpPr>
        <dsp:cNvPr id="0" name=""/>
        <dsp:cNvSpPr/>
      </dsp:nvSpPr>
      <dsp:spPr>
        <a:xfrm rot="3454933">
          <a:off x="4576032" y="1944918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4699024" y="2026913"/>
        <a:ext cx="551386" cy="245983"/>
      </dsp:txXfrm>
    </dsp:sp>
    <dsp:sp modelId="{DE912DDB-0738-476A-AA5F-280202D7EB0A}">
      <dsp:nvSpPr>
        <dsp:cNvPr id="0" name=""/>
        <dsp:cNvSpPr/>
      </dsp:nvSpPr>
      <dsp:spPr>
        <a:xfrm>
          <a:off x="4651131" y="2732068"/>
          <a:ext cx="2835350" cy="22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Koşullara uygun,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gerçekçi, somut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kararlar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alabilmek.</a:t>
          </a:r>
          <a:endParaRPr lang="tr-TR" sz="2000" kern="1200" dirty="0"/>
        </a:p>
      </dsp:txBody>
      <dsp:txXfrm>
        <a:off x="4717949" y="2798886"/>
        <a:ext cx="2701714" cy="2147688"/>
      </dsp:txXfrm>
    </dsp:sp>
    <dsp:sp modelId="{78F92D12-14AF-4992-9D73-E5D407A4A562}">
      <dsp:nvSpPr>
        <dsp:cNvPr id="0" name=""/>
        <dsp:cNvSpPr/>
      </dsp:nvSpPr>
      <dsp:spPr>
        <a:xfrm rot="10800000">
          <a:off x="3754089" y="3667744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10800000">
        <a:off x="3877081" y="3749739"/>
        <a:ext cx="551386" cy="245983"/>
      </dsp:txXfrm>
    </dsp:sp>
    <dsp:sp modelId="{2E049726-D978-4129-8CF3-945C104AA05F}">
      <dsp:nvSpPr>
        <dsp:cNvPr id="0" name=""/>
        <dsp:cNvSpPr/>
      </dsp:nvSpPr>
      <dsp:spPr>
        <a:xfrm>
          <a:off x="743117" y="2758482"/>
          <a:ext cx="2911301" cy="2228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Problemlerle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Baş edebilmek ve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farklı bakış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açılarından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düşünebilmek.</a:t>
          </a:r>
          <a:endParaRPr lang="tr-TR" sz="2100" kern="1200" dirty="0"/>
        </a:p>
      </dsp:txBody>
      <dsp:txXfrm>
        <a:off x="808387" y="2823752"/>
        <a:ext cx="2780761" cy="2097956"/>
      </dsp:txXfrm>
    </dsp:sp>
    <dsp:sp modelId="{EB6A4597-001B-4089-8B99-4ECB8F7CBF32}">
      <dsp:nvSpPr>
        <dsp:cNvPr id="0" name=""/>
        <dsp:cNvSpPr/>
      </dsp:nvSpPr>
      <dsp:spPr>
        <a:xfrm rot="17883112">
          <a:off x="2711089" y="1958125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>
        <a:off x="2834081" y="2040120"/>
        <a:ext cx="551386" cy="245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FA87-11C9-495D-A609-6F6CFAC5D6C3}">
      <dsp:nvSpPr>
        <dsp:cNvPr id="0" name=""/>
        <dsp:cNvSpPr/>
      </dsp:nvSpPr>
      <dsp:spPr>
        <a:xfrm>
          <a:off x="2530626" y="-449478"/>
          <a:ext cx="2867726" cy="20172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Kapasitesini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fark edip uygun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düzeyde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geliştirebilmek.</a:t>
          </a:r>
          <a:endParaRPr lang="tr-TR" sz="2300" kern="1200" dirty="0"/>
        </a:p>
      </dsp:txBody>
      <dsp:txXfrm>
        <a:off x="2589708" y="-390396"/>
        <a:ext cx="2749562" cy="1899056"/>
      </dsp:txXfrm>
    </dsp:sp>
    <dsp:sp modelId="{C4822D2A-9E44-4E6D-80A1-72D536E05972}">
      <dsp:nvSpPr>
        <dsp:cNvPr id="0" name=""/>
        <dsp:cNvSpPr/>
      </dsp:nvSpPr>
      <dsp:spPr>
        <a:xfrm rot="3454933">
          <a:off x="4576032" y="1944918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4699024" y="2026913"/>
        <a:ext cx="551386" cy="245983"/>
      </dsp:txXfrm>
    </dsp:sp>
    <dsp:sp modelId="{DE912DDB-0738-476A-AA5F-280202D7EB0A}">
      <dsp:nvSpPr>
        <dsp:cNvPr id="0" name=""/>
        <dsp:cNvSpPr/>
      </dsp:nvSpPr>
      <dsp:spPr>
        <a:xfrm>
          <a:off x="4651131" y="2732068"/>
          <a:ext cx="2835350" cy="228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Kendini geliştirmek için gerekli</a:t>
          </a:r>
          <a:endParaRPr lang="tr-TR" sz="2000" kern="1200" dirty="0"/>
        </a:p>
      </dsp:txBody>
      <dsp:txXfrm>
        <a:off x="4717949" y="2798886"/>
        <a:ext cx="2701714" cy="2147688"/>
      </dsp:txXfrm>
    </dsp:sp>
    <dsp:sp modelId="{78F92D12-14AF-4992-9D73-E5D407A4A562}">
      <dsp:nvSpPr>
        <dsp:cNvPr id="0" name=""/>
        <dsp:cNvSpPr/>
      </dsp:nvSpPr>
      <dsp:spPr>
        <a:xfrm rot="10800000">
          <a:off x="3754089" y="3667744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10800000">
        <a:off x="3877081" y="3749739"/>
        <a:ext cx="551386" cy="245983"/>
      </dsp:txXfrm>
    </dsp:sp>
    <dsp:sp modelId="{2E049726-D978-4129-8CF3-945C104AA05F}">
      <dsp:nvSpPr>
        <dsp:cNvPr id="0" name=""/>
        <dsp:cNvSpPr/>
      </dsp:nvSpPr>
      <dsp:spPr>
        <a:xfrm>
          <a:off x="743117" y="2758482"/>
          <a:ext cx="2911301" cy="22284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Çevreye daha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dengeli ve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sağlıklı bir uyum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sağlayabilmek.</a:t>
          </a:r>
          <a:endParaRPr lang="tr-TR" sz="2300" kern="1200" dirty="0"/>
        </a:p>
      </dsp:txBody>
      <dsp:txXfrm>
        <a:off x="808387" y="2823752"/>
        <a:ext cx="2780761" cy="2097956"/>
      </dsp:txXfrm>
    </dsp:sp>
    <dsp:sp modelId="{EB6A4597-001B-4089-8B99-4ECB8F7CBF32}">
      <dsp:nvSpPr>
        <dsp:cNvPr id="0" name=""/>
        <dsp:cNvSpPr/>
      </dsp:nvSpPr>
      <dsp:spPr>
        <a:xfrm rot="17883112">
          <a:off x="2711089" y="1958125"/>
          <a:ext cx="797370" cy="4099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2834081" y="2040120"/>
        <a:ext cx="551386" cy="245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D5E5E-73D1-49DD-B04C-BFDC589AD8F1}">
      <dsp:nvSpPr>
        <dsp:cNvPr id="0" name=""/>
        <dsp:cNvSpPr/>
      </dsp:nvSpPr>
      <dsp:spPr>
        <a:xfrm rot="10800000">
          <a:off x="1674888" y="1986"/>
          <a:ext cx="5472684" cy="125730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AKADEMİK GELİŞİM</a:t>
          </a:r>
          <a:endParaRPr lang="tr-TR" sz="3600" kern="1200" dirty="0"/>
        </a:p>
      </dsp:txBody>
      <dsp:txXfrm rot="10800000">
        <a:off x="1989214" y="1986"/>
        <a:ext cx="5158358" cy="1257304"/>
      </dsp:txXfrm>
    </dsp:sp>
    <dsp:sp modelId="{6580D07B-6F19-4CE4-82B9-849A14043407}">
      <dsp:nvSpPr>
        <dsp:cNvPr id="0" name=""/>
        <dsp:cNvSpPr/>
      </dsp:nvSpPr>
      <dsp:spPr>
        <a:xfrm>
          <a:off x="1064131" y="1709"/>
          <a:ext cx="1257304" cy="1257304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5">
                <a:tint val="5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tint val="5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6DF5BF5-84E3-44EA-9708-5074CA885CF2}">
      <dsp:nvSpPr>
        <dsp:cNvPr id="0" name=""/>
        <dsp:cNvSpPr/>
      </dsp:nvSpPr>
      <dsp:spPr>
        <a:xfrm rot="10800000">
          <a:off x="1692784" y="1634328"/>
          <a:ext cx="5472684" cy="1257304"/>
        </a:xfrm>
        <a:prstGeom prst="homePlate">
          <a:avLst/>
        </a:prstGeom>
        <a:gradFill rotWithShape="0">
          <a:gsLst>
            <a:gs pos="0">
              <a:schemeClr val="accent5">
                <a:hueOff val="-1505437"/>
                <a:satOff val="7815"/>
                <a:lumOff val="5686"/>
                <a:alphaOff val="0"/>
                <a:shade val="58000"/>
                <a:satMod val="150000"/>
              </a:schemeClr>
            </a:gs>
            <a:gs pos="72000">
              <a:schemeClr val="accent5">
                <a:hueOff val="-1505437"/>
                <a:satOff val="7815"/>
                <a:lumOff val="5686"/>
                <a:alphaOff val="0"/>
                <a:tint val="90000"/>
                <a:satMod val="135000"/>
              </a:schemeClr>
            </a:gs>
            <a:gs pos="100000">
              <a:schemeClr val="accent5">
                <a:hueOff val="-1505437"/>
                <a:satOff val="7815"/>
                <a:lumOff val="5686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KARİYER GELİŞİMİ</a:t>
          </a:r>
          <a:endParaRPr lang="tr-TR" sz="3600" kern="1200" dirty="0"/>
        </a:p>
      </dsp:txBody>
      <dsp:txXfrm rot="10800000">
        <a:off x="2007110" y="1634328"/>
        <a:ext cx="5158358" cy="1257304"/>
      </dsp:txXfrm>
    </dsp:sp>
    <dsp:sp modelId="{02E7487E-824A-4E37-B9D5-32A84806DF1A}">
      <dsp:nvSpPr>
        <dsp:cNvPr id="0" name=""/>
        <dsp:cNvSpPr/>
      </dsp:nvSpPr>
      <dsp:spPr>
        <a:xfrm>
          <a:off x="1064131" y="1634328"/>
          <a:ext cx="1257304" cy="1257304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1472272"/>
                <a:satOff val="8634"/>
                <a:lumOff val="2257"/>
                <a:alphaOff val="0"/>
                <a:shade val="58000"/>
                <a:satMod val="150000"/>
              </a:schemeClr>
            </a:gs>
            <a:gs pos="72000">
              <a:schemeClr val="accent5">
                <a:tint val="50000"/>
                <a:hueOff val="-1472272"/>
                <a:satOff val="8634"/>
                <a:lumOff val="2257"/>
                <a:alphaOff val="0"/>
                <a:tint val="90000"/>
                <a:satMod val="135000"/>
              </a:schemeClr>
            </a:gs>
            <a:gs pos="100000">
              <a:schemeClr val="accent5">
                <a:tint val="50000"/>
                <a:hueOff val="-1472272"/>
                <a:satOff val="8634"/>
                <a:lumOff val="2257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CE77368-853C-4E27-AF89-9F3F0F3372AF}">
      <dsp:nvSpPr>
        <dsp:cNvPr id="0" name=""/>
        <dsp:cNvSpPr/>
      </dsp:nvSpPr>
      <dsp:spPr>
        <a:xfrm rot="10800000">
          <a:off x="1692784" y="3266947"/>
          <a:ext cx="5472684" cy="1257304"/>
        </a:xfrm>
        <a:prstGeom prst="homePlate">
          <a:avLst/>
        </a:prstGeom>
        <a:gradFill rotWithShape="0">
          <a:gsLst>
            <a:gs pos="0">
              <a:schemeClr val="accent5">
                <a:hueOff val="-3010874"/>
                <a:satOff val="15631"/>
                <a:lumOff val="11372"/>
                <a:alphaOff val="0"/>
                <a:shade val="58000"/>
                <a:satMod val="150000"/>
              </a:schemeClr>
            </a:gs>
            <a:gs pos="72000">
              <a:schemeClr val="accent5">
                <a:hueOff val="-3010874"/>
                <a:satOff val="15631"/>
                <a:lumOff val="11372"/>
                <a:alphaOff val="0"/>
                <a:tint val="90000"/>
                <a:satMod val="135000"/>
              </a:schemeClr>
            </a:gs>
            <a:gs pos="100000">
              <a:schemeClr val="accent5">
                <a:hueOff val="-3010874"/>
                <a:satOff val="15631"/>
                <a:lumOff val="11372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4436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smtClean="0"/>
            <a:t>SOSYAL DUYGUSAL GELİŞİM</a:t>
          </a:r>
          <a:endParaRPr lang="tr-TR" sz="3600" kern="1200" dirty="0"/>
        </a:p>
      </dsp:txBody>
      <dsp:txXfrm rot="10800000">
        <a:off x="2007110" y="3266947"/>
        <a:ext cx="5158358" cy="1257304"/>
      </dsp:txXfrm>
    </dsp:sp>
    <dsp:sp modelId="{0C6E1C02-7BB7-49FE-A72F-7830060A3DAE}">
      <dsp:nvSpPr>
        <dsp:cNvPr id="0" name=""/>
        <dsp:cNvSpPr/>
      </dsp:nvSpPr>
      <dsp:spPr>
        <a:xfrm>
          <a:off x="1064131" y="3266947"/>
          <a:ext cx="1257304" cy="1257304"/>
        </a:xfrm>
        <a:prstGeom prst="ellipse">
          <a:avLst/>
        </a:prstGeom>
        <a:gradFill rotWithShape="0">
          <a:gsLst>
            <a:gs pos="0">
              <a:schemeClr val="accent5">
                <a:tint val="50000"/>
                <a:hueOff val="-2944545"/>
                <a:satOff val="17268"/>
                <a:lumOff val="4514"/>
                <a:alphaOff val="0"/>
                <a:shade val="58000"/>
                <a:satMod val="150000"/>
              </a:schemeClr>
            </a:gs>
            <a:gs pos="72000">
              <a:schemeClr val="accent5">
                <a:tint val="50000"/>
                <a:hueOff val="-2944545"/>
                <a:satOff val="17268"/>
                <a:lumOff val="4514"/>
                <a:alphaOff val="0"/>
                <a:tint val="90000"/>
                <a:satMod val="135000"/>
              </a:schemeClr>
            </a:gs>
            <a:gs pos="100000">
              <a:schemeClr val="accent5">
                <a:tint val="50000"/>
                <a:hueOff val="-2944545"/>
                <a:satOff val="17268"/>
                <a:lumOff val="451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1BC9A-73E1-4519-82B8-181AED77EFF6}">
      <dsp:nvSpPr>
        <dsp:cNvPr id="0" name=""/>
        <dsp:cNvSpPr/>
      </dsp:nvSpPr>
      <dsp:spPr>
        <a:xfrm>
          <a:off x="2973585" y="64700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AKADEMİK GELİŞİM</a:t>
          </a:r>
          <a:endParaRPr lang="tr-TR" sz="1900" kern="1200" dirty="0"/>
        </a:p>
      </dsp:txBody>
      <dsp:txXfrm>
        <a:off x="3018152" y="109267"/>
        <a:ext cx="2193294" cy="1432484"/>
      </dsp:txXfrm>
    </dsp:sp>
    <dsp:sp modelId="{F3383E22-8BB8-4C5B-8736-81E02A1A9402}">
      <dsp:nvSpPr>
        <dsp:cNvPr id="0" name=""/>
        <dsp:cNvSpPr/>
      </dsp:nvSpPr>
      <dsp:spPr>
        <a:xfrm>
          <a:off x="1147643" y="1586319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2967156" y="0"/>
              </a:moveTo>
              <a:lnTo>
                <a:pt x="2967156" y="304323"/>
              </a:lnTo>
              <a:lnTo>
                <a:pt x="0" y="304323"/>
              </a:lnTo>
              <a:lnTo>
                <a:pt x="0" y="608647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5D237-2CE7-4C01-A9EC-19C603C5347C}">
      <dsp:nvSpPr>
        <dsp:cNvPr id="0" name=""/>
        <dsp:cNvSpPr/>
      </dsp:nvSpPr>
      <dsp:spPr>
        <a:xfrm>
          <a:off x="6429" y="219496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MOTİVASYON/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İSTEKSİZLİK/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ERTELEME</a:t>
          </a:r>
          <a:endParaRPr lang="tr-TR" sz="1900" kern="1200" dirty="0"/>
        </a:p>
      </dsp:txBody>
      <dsp:txXfrm>
        <a:off x="50996" y="2239533"/>
        <a:ext cx="2193294" cy="1432484"/>
      </dsp:txXfrm>
    </dsp:sp>
    <dsp:sp modelId="{2A5602B4-17FB-4F8A-B7F1-2939F333FCF1}">
      <dsp:nvSpPr>
        <dsp:cNvPr id="0" name=""/>
        <dsp:cNvSpPr/>
      </dsp:nvSpPr>
      <dsp:spPr>
        <a:xfrm>
          <a:off x="1101923" y="3716585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F20BA-92CF-4435-836C-AF4B0A00B794}">
      <dsp:nvSpPr>
        <dsp:cNvPr id="0" name=""/>
        <dsp:cNvSpPr/>
      </dsp:nvSpPr>
      <dsp:spPr>
        <a:xfrm>
          <a:off x="6429" y="4325232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ÖĞRENMEYİ ETKİLEYEN FAKTÖRLER, BAŞARISIZLIK NEDENLERİ</a:t>
          </a:r>
          <a:endParaRPr lang="tr-TR" sz="1900" kern="1200" dirty="0"/>
        </a:p>
      </dsp:txBody>
      <dsp:txXfrm>
        <a:off x="50996" y="4369799"/>
        <a:ext cx="2193294" cy="1432484"/>
      </dsp:txXfrm>
    </dsp:sp>
    <dsp:sp modelId="{BE876735-6500-4FC9-8B5A-592CBE68280D}">
      <dsp:nvSpPr>
        <dsp:cNvPr id="0" name=""/>
        <dsp:cNvSpPr/>
      </dsp:nvSpPr>
      <dsp:spPr>
        <a:xfrm>
          <a:off x="4069080" y="1586319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B017D-1584-4773-BDFD-B0C2A01BA9CE}">
      <dsp:nvSpPr>
        <dsp:cNvPr id="0" name=""/>
        <dsp:cNvSpPr/>
      </dsp:nvSpPr>
      <dsp:spPr>
        <a:xfrm>
          <a:off x="2973585" y="219496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ETKİLİ VE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VERİMLİ DERS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ÇALIŞMA</a:t>
          </a:r>
          <a:endParaRPr lang="tr-TR" sz="1900" kern="1200" dirty="0"/>
        </a:p>
      </dsp:txBody>
      <dsp:txXfrm>
        <a:off x="3018152" y="2239533"/>
        <a:ext cx="2193294" cy="1432484"/>
      </dsp:txXfrm>
    </dsp:sp>
    <dsp:sp modelId="{ECABCF6D-9E13-4EBF-8A93-6F8E3D189F9F}">
      <dsp:nvSpPr>
        <dsp:cNvPr id="0" name=""/>
        <dsp:cNvSpPr/>
      </dsp:nvSpPr>
      <dsp:spPr>
        <a:xfrm>
          <a:off x="4069080" y="3716585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BBFD7-71A5-43B0-AA5A-A5F257124310}">
      <dsp:nvSpPr>
        <dsp:cNvPr id="0" name=""/>
        <dsp:cNvSpPr/>
      </dsp:nvSpPr>
      <dsp:spPr>
        <a:xfrm>
          <a:off x="2973585" y="4325232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SINAV KAYGISI</a:t>
          </a:r>
          <a:endParaRPr lang="tr-TR" sz="1900" kern="1200" dirty="0"/>
        </a:p>
      </dsp:txBody>
      <dsp:txXfrm>
        <a:off x="3018152" y="4369799"/>
        <a:ext cx="2193294" cy="1432484"/>
      </dsp:txXfrm>
    </dsp:sp>
    <dsp:sp modelId="{E18A8007-8EF7-4D95-9B8B-400586518BAA}">
      <dsp:nvSpPr>
        <dsp:cNvPr id="0" name=""/>
        <dsp:cNvSpPr/>
      </dsp:nvSpPr>
      <dsp:spPr>
        <a:xfrm>
          <a:off x="4114800" y="1586319"/>
          <a:ext cx="2967156" cy="608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323"/>
              </a:lnTo>
              <a:lnTo>
                <a:pt x="2967156" y="304323"/>
              </a:lnTo>
              <a:lnTo>
                <a:pt x="2967156" y="608647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3ED5B-1BE4-4078-8A5C-9A2445540F2A}">
      <dsp:nvSpPr>
        <dsp:cNvPr id="0" name=""/>
        <dsp:cNvSpPr/>
      </dsp:nvSpPr>
      <dsp:spPr>
        <a:xfrm>
          <a:off x="5940742" y="2194966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ZAMAN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YÖNETİMİ</a:t>
          </a:r>
          <a:endParaRPr lang="tr-TR" sz="1900" kern="1200" dirty="0"/>
        </a:p>
      </dsp:txBody>
      <dsp:txXfrm>
        <a:off x="5985309" y="2239533"/>
        <a:ext cx="2193294" cy="1432484"/>
      </dsp:txXfrm>
    </dsp:sp>
    <dsp:sp modelId="{74930946-2061-42FC-B3D4-5E666D7E0DDC}">
      <dsp:nvSpPr>
        <dsp:cNvPr id="0" name=""/>
        <dsp:cNvSpPr/>
      </dsp:nvSpPr>
      <dsp:spPr>
        <a:xfrm>
          <a:off x="7036236" y="3716585"/>
          <a:ext cx="91440" cy="608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8647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20ABB-24C1-4CEB-9142-A6FAE518121A}">
      <dsp:nvSpPr>
        <dsp:cNvPr id="0" name=""/>
        <dsp:cNvSpPr/>
      </dsp:nvSpPr>
      <dsp:spPr>
        <a:xfrm>
          <a:off x="5940742" y="4325232"/>
          <a:ext cx="2282428" cy="1521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OKUMA ALIŞKANLIĞI</a:t>
          </a:r>
          <a:endParaRPr lang="tr-TR" sz="1900" kern="1200" dirty="0"/>
        </a:p>
      </dsp:txBody>
      <dsp:txXfrm>
        <a:off x="5985309" y="4369799"/>
        <a:ext cx="2193294" cy="1432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A7FEC-0920-4395-9D65-E4F78343F37D}">
      <dsp:nvSpPr>
        <dsp:cNvPr id="0" name=""/>
        <dsp:cNvSpPr/>
      </dsp:nvSpPr>
      <dsp:spPr>
        <a:xfrm>
          <a:off x="617219" y="0"/>
          <a:ext cx="6995160" cy="4525962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F45A3A8-0D04-44EE-89A1-9D064743E28F}">
      <dsp:nvSpPr>
        <dsp:cNvPr id="0" name=""/>
        <dsp:cNvSpPr/>
      </dsp:nvSpPr>
      <dsp:spPr>
        <a:xfrm>
          <a:off x="872" y="1357788"/>
          <a:ext cx="2627291" cy="18103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LGS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Okul türleri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Tercih dönemi</a:t>
          </a:r>
          <a:endParaRPr lang="tr-TR" sz="2000" kern="1200" dirty="0"/>
        </a:p>
      </dsp:txBody>
      <dsp:txXfrm>
        <a:off x="89248" y="1446164"/>
        <a:ext cx="2450539" cy="1633632"/>
      </dsp:txXfrm>
    </dsp:sp>
    <dsp:sp modelId="{B668892F-5B42-465D-BBCF-2BC7B0F8EBB9}">
      <dsp:nvSpPr>
        <dsp:cNvPr id="0" name=""/>
        <dsp:cNvSpPr/>
      </dsp:nvSpPr>
      <dsp:spPr>
        <a:xfrm>
          <a:off x="2801154" y="1357788"/>
          <a:ext cx="2627291" cy="18103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BİREYİN KENDİNİ TANIMASI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İlgi, yetenek ve değerlerinin belirlenmesi</a:t>
          </a:r>
        </a:p>
      </dsp:txBody>
      <dsp:txXfrm>
        <a:off x="2889530" y="1446164"/>
        <a:ext cx="2450539" cy="1633632"/>
      </dsp:txXfrm>
    </dsp:sp>
    <dsp:sp modelId="{EA4EBC6E-0B7A-40D5-96B3-EC8EE445E6FF}">
      <dsp:nvSpPr>
        <dsp:cNvPr id="0" name=""/>
        <dsp:cNvSpPr/>
      </dsp:nvSpPr>
      <dsp:spPr>
        <a:xfrm>
          <a:off x="5601436" y="1357788"/>
          <a:ext cx="2627291" cy="18103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MESLEK SEÇİMİNE HAZIRLIK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Bireyin kendini tanımasına yardımcı olma</a:t>
          </a:r>
          <a:endParaRPr lang="tr-TR" sz="2000" kern="1200" dirty="0"/>
        </a:p>
      </dsp:txBody>
      <dsp:txXfrm>
        <a:off x="5689812" y="1446164"/>
        <a:ext cx="2450539" cy="16336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FC2EC-8DAA-4746-BF7A-54AD2526D374}">
      <dsp:nvSpPr>
        <dsp:cNvPr id="0" name=""/>
        <dsp:cNvSpPr/>
      </dsp:nvSpPr>
      <dsp:spPr>
        <a:xfrm>
          <a:off x="1004" y="0"/>
          <a:ext cx="2611933" cy="452596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Stres yönetim</a:t>
          </a:r>
          <a:r>
            <a:rPr lang="tr-TR" sz="3900" kern="1200" dirty="0" smtClean="0"/>
            <a:t>i</a:t>
          </a:r>
          <a:endParaRPr lang="tr-TR" sz="3900" kern="1200" dirty="0"/>
        </a:p>
      </dsp:txBody>
      <dsp:txXfrm>
        <a:off x="1004" y="0"/>
        <a:ext cx="2611933" cy="1357788"/>
      </dsp:txXfrm>
    </dsp:sp>
    <dsp:sp modelId="{07475339-8A7E-4B9C-AE9E-6A279380167D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Öfkeyle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Baş etme</a:t>
          </a:r>
          <a:endParaRPr lang="tr-TR" sz="2800" kern="1200" dirty="0"/>
        </a:p>
      </dsp:txBody>
      <dsp:txXfrm>
        <a:off x="302166" y="1399083"/>
        <a:ext cx="2009608" cy="1284701"/>
      </dsp:txXfrm>
    </dsp:sp>
    <dsp:sp modelId="{68D01D2B-8812-4E7D-9FA2-E9B86E96C099}">
      <dsp:nvSpPr>
        <dsp:cNvPr id="0" name=""/>
        <dsp:cNvSpPr/>
      </dsp:nvSpPr>
      <dsp:spPr>
        <a:xfrm>
          <a:off x="262197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-602175"/>
            <a:satOff val="3126"/>
            <a:lumOff val="227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Karar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verme</a:t>
          </a:r>
          <a:endParaRPr lang="tr-TR" sz="2800" kern="1200" dirty="0"/>
        </a:p>
      </dsp:txBody>
      <dsp:txXfrm>
        <a:off x="302166" y="2973667"/>
        <a:ext cx="2009608" cy="1284701"/>
      </dsp:txXfrm>
    </dsp:sp>
    <dsp:sp modelId="{11ED0A45-3D23-4D44-BA3B-69AA3AEDAEB2}">
      <dsp:nvSpPr>
        <dsp:cNvPr id="0" name=""/>
        <dsp:cNvSpPr/>
      </dsp:nvSpPr>
      <dsp:spPr>
        <a:xfrm>
          <a:off x="2818654" y="0"/>
          <a:ext cx="2611933" cy="452596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Özsaygı</a:t>
          </a:r>
          <a:endParaRPr lang="tr-TR" sz="2800" kern="1200" dirty="0"/>
        </a:p>
      </dsp:txBody>
      <dsp:txXfrm>
        <a:off x="2818654" y="0"/>
        <a:ext cx="2611933" cy="1357788"/>
      </dsp:txXfrm>
    </dsp:sp>
    <dsp:sp modelId="{8C4A408C-570B-44AD-9BED-7628496F9761}">
      <dsp:nvSpPr>
        <dsp:cNvPr id="0" name=""/>
        <dsp:cNvSpPr/>
      </dsp:nvSpPr>
      <dsp:spPr>
        <a:xfrm>
          <a:off x="3070026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-1204350"/>
            <a:satOff val="6252"/>
            <a:lumOff val="4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İletişim sorunları</a:t>
          </a:r>
          <a:endParaRPr lang="tr-TR" sz="2800" kern="1200" dirty="0"/>
        </a:p>
      </dsp:txBody>
      <dsp:txXfrm>
        <a:off x="3109995" y="1399083"/>
        <a:ext cx="2009608" cy="1284701"/>
      </dsp:txXfrm>
    </dsp:sp>
    <dsp:sp modelId="{B74D58C6-5025-4FB3-ACFF-F48487B9F250}">
      <dsp:nvSpPr>
        <dsp:cNvPr id="0" name=""/>
        <dsp:cNvSpPr/>
      </dsp:nvSpPr>
      <dsp:spPr>
        <a:xfrm>
          <a:off x="3070026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-1806524"/>
            <a:satOff val="9379"/>
            <a:lumOff val="682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Sağlık sorunları</a:t>
          </a:r>
          <a:endParaRPr lang="tr-TR" sz="2800" kern="1200" dirty="0"/>
        </a:p>
      </dsp:txBody>
      <dsp:txXfrm>
        <a:off x="3109995" y="2973667"/>
        <a:ext cx="2009608" cy="1284701"/>
      </dsp:txXfrm>
    </dsp:sp>
    <dsp:sp modelId="{D4563DC5-FB2B-4C4B-8156-3D094D316E84}">
      <dsp:nvSpPr>
        <dsp:cNvPr id="0" name=""/>
        <dsp:cNvSpPr/>
      </dsp:nvSpPr>
      <dsp:spPr>
        <a:xfrm>
          <a:off x="5616661" y="0"/>
          <a:ext cx="2611933" cy="4525962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Korku ve kaygılar</a:t>
          </a:r>
          <a:endParaRPr lang="tr-TR" sz="2800" kern="1200" dirty="0"/>
        </a:p>
      </dsp:txBody>
      <dsp:txXfrm>
        <a:off x="5616661" y="0"/>
        <a:ext cx="2611933" cy="1357788"/>
      </dsp:txXfrm>
    </dsp:sp>
    <dsp:sp modelId="{D6DF3688-B3E4-45D2-BD7A-C79A86BFF574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-2408699"/>
            <a:satOff val="12505"/>
            <a:lumOff val="9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Aile ile ilgili problemler</a:t>
          </a:r>
          <a:endParaRPr lang="tr-TR" sz="2800" kern="1200" dirty="0"/>
        </a:p>
      </dsp:txBody>
      <dsp:txXfrm>
        <a:off x="5917824" y="1399083"/>
        <a:ext cx="2009608" cy="1284701"/>
      </dsp:txXfrm>
    </dsp:sp>
    <dsp:sp modelId="{2FB264F1-3C95-40AB-8D0C-59D426E5E588}">
      <dsp:nvSpPr>
        <dsp:cNvPr id="0" name=""/>
        <dsp:cNvSpPr/>
      </dsp:nvSpPr>
      <dsp:spPr>
        <a:xfrm>
          <a:off x="5877855" y="2933698"/>
          <a:ext cx="2089546" cy="1364639"/>
        </a:xfrm>
        <a:prstGeom prst="roundRect">
          <a:avLst>
            <a:gd name="adj" fmla="val 10000"/>
          </a:avLst>
        </a:prstGeom>
        <a:solidFill>
          <a:schemeClr val="accent5">
            <a:hueOff val="-3010874"/>
            <a:satOff val="15631"/>
            <a:lumOff val="1137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Okul ile ilgili problemler</a:t>
          </a:r>
          <a:endParaRPr lang="tr-TR" sz="2800" kern="1200" dirty="0"/>
        </a:p>
      </dsp:txBody>
      <dsp:txXfrm>
        <a:off x="5917824" y="2973667"/>
        <a:ext cx="2009608" cy="12847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D3621-B74E-4E61-A47B-E4DE4CBB2AF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GÖNÜLLÜLÜK</a:t>
          </a:r>
          <a:endParaRPr lang="tr-TR" sz="2600" kern="1200" dirty="0"/>
        </a:p>
      </dsp:txBody>
      <dsp:txXfrm>
        <a:off x="0" y="591343"/>
        <a:ext cx="2571749" cy="1543050"/>
      </dsp:txXfrm>
    </dsp:sp>
    <dsp:sp modelId="{F43DA3E2-9BDB-4C8E-AA44-9DD12F2CA775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GİZLİLİK</a:t>
          </a:r>
          <a:endParaRPr lang="tr-TR" sz="2600" kern="1200" dirty="0"/>
        </a:p>
      </dsp:txBody>
      <dsp:txXfrm>
        <a:off x="2828925" y="591343"/>
        <a:ext cx="2571749" cy="1543050"/>
      </dsp:txXfrm>
    </dsp:sp>
    <dsp:sp modelId="{D32230AE-3928-431E-B4DB-27AB89B96C53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SAYGI</a:t>
          </a:r>
          <a:endParaRPr lang="tr-TR" sz="2600" kern="1200" dirty="0"/>
        </a:p>
      </dsp:txBody>
      <dsp:txXfrm>
        <a:off x="5657849" y="591343"/>
        <a:ext cx="2571749" cy="1543050"/>
      </dsp:txXfrm>
    </dsp:sp>
    <dsp:sp modelId="{ABE4B5E9-AB15-4245-8408-4CCE35FFABE4}">
      <dsp:nvSpPr>
        <dsp:cNvPr id="0" name=""/>
        <dsp:cNvSpPr/>
      </dsp:nvSpPr>
      <dsp:spPr>
        <a:xfrm>
          <a:off x="1414462" y="2391568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KARŞILIKLI</a:t>
          </a:r>
          <a:endParaRPr lang="tr-TR" sz="2600" kern="1200" dirty="0"/>
        </a:p>
      </dsp:txBody>
      <dsp:txXfrm>
        <a:off x="1414462" y="2391568"/>
        <a:ext cx="2571749" cy="1543050"/>
      </dsp:txXfrm>
    </dsp:sp>
    <dsp:sp modelId="{21083D33-BFEE-4156-94A9-51CD6BE30FE9}">
      <dsp:nvSpPr>
        <dsp:cNvPr id="0" name=""/>
        <dsp:cNvSpPr/>
      </dsp:nvSpPr>
      <dsp:spPr>
        <a:xfrm>
          <a:off x="4243387" y="2391568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TÜM ÖĞRENCİLERE YÖNELİK</a:t>
          </a:r>
          <a:endParaRPr lang="tr-TR" sz="2600" kern="1200" dirty="0"/>
        </a:p>
      </dsp:txBody>
      <dsp:txXfrm>
        <a:off x="4243387" y="2391568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3DE17-3418-40F7-858F-DCFD66E3912D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MOTİVASYON</a:t>
          </a:r>
          <a:endParaRPr lang="tr-TR" sz="2200" kern="1200" dirty="0"/>
        </a:p>
      </dsp:txBody>
      <dsp:txXfrm>
        <a:off x="495061" y="644"/>
        <a:ext cx="2262336" cy="1357401"/>
      </dsp:txXfrm>
    </dsp:sp>
    <dsp:sp modelId="{4FC82796-3DB8-4913-AEDE-40344B6F9003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VERİMLİ DERS ÇALIŞMA</a:t>
          </a:r>
          <a:endParaRPr lang="tr-TR" sz="2200" kern="1200" dirty="0"/>
        </a:p>
      </dsp:txBody>
      <dsp:txXfrm>
        <a:off x="2983631" y="644"/>
        <a:ext cx="2262336" cy="1357401"/>
      </dsp:txXfrm>
    </dsp:sp>
    <dsp:sp modelId="{A13F3CCA-2A28-42B1-B5A3-0E4DAB8B4320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PSİKOLOJİK SAĞLAMLIK</a:t>
          </a:r>
          <a:endParaRPr lang="tr-TR" sz="2200" kern="1200" dirty="0"/>
        </a:p>
      </dsp:txBody>
      <dsp:txXfrm>
        <a:off x="5472201" y="644"/>
        <a:ext cx="2262336" cy="1357401"/>
      </dsp:txXfrm>
    </dsp:sp>
    <dsp:sp modelId="{53517913-2CF1-4A53-B197-7AC45427258A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BAŞARIYI ARTTIRMA</a:t>
          </a:r>
          <a:endParaRPr lang="tr-TR" sz="2200" kern="1200" dirty="0"/>
        </a:p>
      </dsp:txBody>
      <dsp:txXfrm>
        <a:off x="495061" y="1584280"/>
        <a:ext cx="2262336" cy="1357401"/>
      </dsp:txXfrm>
    </dsp:sp>
    <dsp:sp modelId="{26558B46-629F-4802-8A56-B5DE4A54FD8E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YETENEKLERİ MESLEKİ İLGİ VE DEĞERLERİ TANIMA</a:t>
          </a:r>
          <a:endParaRPr lang="tr-TR" sz="2200" kern="1200" dirty="0"/>
        </a:p>
      </dsp:txBody>
      <dsp:txXfrm>
        <a:off x="2983631" y="1584280"/>
        <a:ext cx="2262336" cy="1357401"/>
      </dsp:txXfrm>
    </dsp:sp>
    <dsp:sp modelId="{6D6CCC43-B16A-4DC3-B5E3-88A167E5C9DB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ZAMAN YÖNETİMİ</a:t>
          </a:r>
          <a:endParaRPr lang="tr-TR" sz="2200" kern="1200" dirty="0"/>
        </a:p>
      </dsp:txBody>
      <dsp:txXfrm>
        <a:off x="5472201" y="1584280"/>
        <a:ext cx="2262336" cy="1357401"/>
      </dsp:txXfrm>
    </dsp:sp>
    <dsp:sp modelId="{8579C2AB-3117-43CD-AD6B-F65327BE001A}">
      <dsp:nvSpPr>
        <dsp:cNvPr id="0" name=""/>
        <dsp:cNvSpPr/>
      </dsp:nvSpPr>
      <dsp:spPr>
        <a:xfrm>
          <a:off x="495061" y="316791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3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ÖZDİSİPLİN, ÖZDÜZENLEME</a:t>
          </a:r>
          <a:endParaRPr lang="tr-TR" sz="2200" kern="1200" dirty="0"/>
        </a:p>
      </dsp:txBody>
      <dsp:txXfrm>
        <a:off x="495061" y="3167915"/>
        <a:ext cx="2262336" cy="1357401"/>
      </dsp:txXfrm>
    </dsp:sp>
    <dsp:sp modelId="{5C9ED9EE-20AB-47C3-B896-747228BFD9D6}">
      <dsp:nvSpPr>
        <dsp:cNvPr id="0" name=""/>
        <dsp:cNvSpPr/>
      </dsp:nvSpPr>
      <dsp:spPr>
        <a:xfrm>
          <a:off x="2983631" y="316791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BİLİNÇLİ TEKNOLOJİ KULLANIMI</a:t>
          </a:r>
          <a:endParaRPr lang="tr-TR" sz="2200" kern="1200" dirty="0"/>
        </a:p>
      </dsp:txBody>
      <dsp:txXfrm>
        <a:off x="2983631" y="3167915"/>
        <a:ext cx="2262336" cy="1357401"/>
      </dsp:txXfrm>
    </dsp:sp>
    <dsp:sp modelId="{82829B19-B5C3-4AFF-99F6-BE6D531DC034}">
      <dsp:nvSpPr>
        <dsp:cNvPr id="0" name=""/>
        <dsp:cNvSpPr/>
      </dsp:nvSpPr>
      <dsp:spPr>
        <a:xfrm>
          <a:off x="5472201" y="316791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SINAV KAYGISI</a:t>
          </a:r>
          <a:endParaRPr lang="tr-TR" sz="2200" kern="1200" dirty="0"/>
        </a:p>
      </dsp:txBody>
      <dsp:txXfrm>
        <a:off x="5472201" y="3167915"/>
        <a:ext cx="2262336" cy="135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11.10.2020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50. YIL ORTAOKULU</a:t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PSİKOLOJİK DANIŞMA VE REHBERLİK SERVİSİ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560234" cy="17526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ŞEYMA NUR AYANLAR</a:t>
            </a:r>
          </a:p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PSİKOLOJİK DANIŞMAN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0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PSİKOLOJİK DANIŞMA NEDİR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problemleriyle baş etme konusunda yetersiz kaldığı, desteğe ihtiyaç duyduğu durumlarda yapılandırılmış, belli aralıklarla yapılan bireysel görüşmelerdir.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0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REHBERLİK VE PSİKOLOJİK DANIŞMA İLKELERİ NELERDİR?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35012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18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REHBERLİK  VE PSİKOLOJİK DANIŞMA NE DEĞİLDİR?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Tek </a:t>
            </a:r>
            <a:r>
              <a:rPr lang="tr-TR" dirty="0" smtClean="0"/>
              <a:t>yönlü değildir.</a:t>
            </a:r>
          </a:p>
          <a:p>
            <a:r>
              <a:rPr lang="tr-TR" dirty="0" smtClean="0"/>
              <a:t>Disiplin sağlama yeri değildir.</a:t>
            </a:r>
          </a:p>
          <a:p>
            <a:r>
              <a:rPr lang="tr-TR" dirty="0"/>
              <a:t>Öğrenci </a:t>
            </a:r>
            <a:r>
              <a:rPr lang="tr-TR" dirty="0" smtClean="0"/>
              <a:t>adına problem</a:t>
            </a:r>
            <a:r>
              <a:rPr lang="tr-TR" dirty="0"/>
              <a:t> </a:t>
            </a:r>
            <a:r>
              <a:rPr lang="tr-TR" dirty="0" smtClean="0"/>
              <a:t>çözen </a:t>
            </a:r>
            <a:r>
              <a:rPr lang="tr-TR" dirty="0"/>
              <a:t>bir </a:t>
            </a:r>
            <a:r>
              <a:rPr lang="tr-TR" dirty="0" smtClean="0"/>
              <a:t>yer değildir.</a:t>
            </a:r>
          </a:p>
          <a:p>
            <a:r>
              <a:rPr lang="tr-TR" dirty="0" smtClean="0"/>
              <a:t>Sadece sorunu olan öğrenciler</a:t>
            </a:r>
            <a:r>
              <a:rPr lang="tr-TR" dirty="0"/>
              <a:t> </a:t>
            </a:r>
            <a:r>
              <a:rPr lang="tr-TR" dirty="0" smtClean="0"/>
              <a:t>için </a:t>
            </a:r>
            <a:r>
              <a:rPr lang="tr-TR" dirty="0"/>
              <a:t>değildir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Öğrenci adına karar veren </a:t>
            </a:r>
            <a:r>
              <a:rPr lang="tr-TR" dirty="0"/>
              <a:t>bir </a:t>
            </a:r>
            <a:r>
              <a:rPr lang="tr-TR" dirty="0" smtClean="0"/>
              <a:t>yer değildir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48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BU YIL NELER ÇALIŞACAĞIZ?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01308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4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tr-TR" sz="8000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tr-TR" sz="80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TEŞEKKÜRLER</a:t>
            </a:r>
            <a:endParaRPr lang="tr-TR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61806" y="332656"/>
            <a:ext cx="6034537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PSİKOLOJİK </a:t>
            </a:r>
          </a:p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DANIŞMA </a:t>
            </a:r>
          </a:p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 </a:t>
            </a:r>
          </a:p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REHBERLİK </a:t>
            </a:r>
          </a:p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SERVİSİNİN </a:t>
            </a:r>
          </a:p>
          <a:p>
            <a:pPr algn="ctr"/>
            <a:r>
              <a:rPr lang="tr-TR" sz="7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TANITIMI</a:t>
            </a:r>
            <a:endParaRPr lang="tr-TR" sz="7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66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80528" y="-243408"/>
            <a:ext cx="9324528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REHBERLİK NEDİR?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342229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67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 txBox="1">
            <a:spLocks/>
          </p:cNvSpPr>
          <p:nvPr/>
        </p:nvSpPr>
        <p:spPr>
          <a:xfrm>
            <a:off x="-180528" y="-243408"/>
            <a:ext cx="9324528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tr-TR" smtClean="0">
                <a:solidFill>
                  <a:schemeClr val="accent6">
                    <a:lumMod val="75000"/>
                  </a:schemeClr>
                </a:solidFill>
              </a:rPr>
              <a:t>REHBERLİK NEDİR?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100316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9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ğ Ok 3"/>
          <p:cNvSpPr/>
          <p:nvPr/>
        </p:nvSpPr>
        <p:spPr>
          <a:xfrm>
            <a:off x="1115616" y="2420888"/>
            <a:ext cx="1656184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419872" y="2095978"/>
            <a:ext cx="4968552" cy="317009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Uzman kişiler tarafından öğrencilere</a:t>
            </a:r>
          </a:p>
          <a:p>
            <a:pPr algn="ctr"/>
            <a:r>
              <a:rPr lang="tr-TR" sz="4000" dirty="0">
                <a:solidFill>
                  <a:schemeClr val="accent6">
                    <a:lumMod val="75000"/>
                  </a:schemeClr>
                </a:solidFill>
              </a:rPr>
              <a:t>verilen psikolojik bir yardımdır.</a:t>
            </a: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REHBERLİK NEDİR?</a:t>
            </a:r>
          </a:p>
        </p:txBody>
      </p:sp>
    </p:spTree>
    <p:extLst>
      <p:ext uri="{BB962C8B-B14F-4D97-AF65-F5344CB8AC3E}">
        <p14:creationId xmlns:p14="http://schemas.microsoft.com/office/powerpoint/2010/main" val="29885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AMACINA GÖRE</a:t>
            </a:r>
            <a:br>
              <a:rPr lang="tr-T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REHBERLİK HİZMETLER</a:t>
            </a:r>
            <a:r>
              <a:rPr lang="tr-TR" dirty="0"/>
              <a:t>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615159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Gülen Yüz 4"/>
          <p:cNvSpPr/>
          <p:nvPr/>
        </p:nvSpPr>
        <p:spPr>
          <a:xfrm>
            <a:off x="1979712" y="1988840"/>
            <a:ext cx="360040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Gülen Yüz 5"/>
          <p:cNvSpPr/>
          <p:nvPr/>
        </p:nvSpPr>
        <p:spPr>
          <a:xfrm>
            <a:off x="1979712" y="3645024"/>
            <a:ext cx="360040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Gülen Yüz 6"/>
          <p:cNvSpPr/>
          <p:nvPr/>
        </p:nvSpPr>
        <p:spPr>
          <a:xfrm>
            <a:off x="1952092" y="5229200"/>
            <a:ext cx="360040" cy="57606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6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825579"/>
              </p:ext>
            </p:extLst>
          </p:nvPr>
        </p:nvGraphicFramePr>
        <p:xfrm>
          <a:off x="457200" y="260648"/>
          <a:ext cx="8229600" cy="591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9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KARİYER GELİŞİMİ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332884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91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DUYGUSAL GELİŞİM 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668176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Düz Bağlayıcı 6"/>
          <p:cNvCxnSpPr/>
          <p:nvPr/>
        </p:nvCxnSpPr>
        <p:spPr>
          <a:xfrm flipV="1">
            <a:off x="1894767" y="1226809"/>
            <a:ext cx="504056" cy="4628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flipV="1">
            <a:off x="4499992" y="126876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Düz Bağlayıcı 10"/>
          <p:cNvCxnSpPr/>
          <p:nvPr/>
        </p:nvCxnSpPr>
        <p:spPr>
          <a:xfrm flipH="1" flipV="1">
            <a:off x="7236296" y="1196752"/>
            <a:ext cx="360040" cy="4320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Özel 1">
      <a:dk1>
        <a:sysClr val="windowText" lastClr="000000"/>
      </a:dk1>
      <a:lt1>
        <a:sysClr val="window" lastClr="FFFFFF"/>
      </a:lt1>
      <a:dk2>
        <a:srgbClr val="C6DAC8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76</TotalTime>
  <Words>277</Words>
  <Application>Microsoft Office PowerPoint</Application>
  <PresentationFormat>Ekran Gösterisi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Rockwell</vt:lpstr>
      <vt:lpstr>Wingdings</vt:lpstr>
      <vt:lpstr>Wingdings 2</vt:lpstr>
      <vt:lpstr>Döküm</vt:lpstr>
      <vt:lpstr>50. YIL ORTAOKULU PSİKOLOJİK DANIŞMA VE REHBERLİK SERVİSİ</vt:lpstr>
      <vt:lpstr>PowerPoint Sunusu</vt:lpstr>
      <vt:lpstr>REHBERLİK NEDİR?</vt:lpstr>
      <vt:lpstr>PowerPoint Sunusu</vt:lpstr>
      <vt:lpstr>REHBERLİK NEDİR?</vt:lpstr>
      <vt:lpstr>AMACINA GÖRE REHBERLİK HİZMETLERİ</vt:lpstr>
      <vt:lpstr>PowerPoint Sunusu</vt:lpstr>
      <vt:lpstr>KARİYER GELİŞİMİ</vt:lpstr>
      <vt:lpstr>SOSYAL DUYGUSAL GELİŞİM </vt:lpstr>
      <vt:lpstr>PSİKOLOJİK DANIŞMA NEDİR?</vt:lpstr>
      <vt:lpstr>REHBERLİK VE PSİKOLOJİK DANIŞMA İLKELERİ NELERDİR?</vt:lpstr>
      <vt:lpstr>REHBERLİK  VE PSİKOLOJİK DANIŞMA NE DEĞİLDİR?</vt:lpstr>
      <vt:lpstr>BU YIL NELER ÇALIŞACAĞIZ?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50. YIL ORTAOKULU PSİKOLOJİK DANIŞMA VE REHBERLİK SERVİSİ</dc:title>
  <dc:creator>50. Yıl Öğretmen</dc:creator>
  <cp:lastModifiedBy>MUTLU</cp:lastModifiedBy>
  <cp:revision>6</cp:revision>
  <dcterms:created xsi:type="dcterms:W3CDTF">2020-10-09T08:35:28Z</dcterms:created>
  <dcterms:modified xsi:type="dcterms:W3CDTF">2020-10-11T13:48:16Z</dcterms:modified>
</cp:coreProperties>
</file>